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7" r:id="rId2"/>
    <p:sldId id="258" r:id="rId3"/>
    <p:sldId id="259" r:id="rId4"/>
    <p:sldId id="357" r:id="rId5"/>
    <p:sldId id="260" r:id="rId6"/>
    <p:sldId id="266" r:id="rId7"/>
    <p:sldId id="267" r:id="rId8"/>
    <p:sldId id="353" r:id="rId9"/>
    <p:sldId id="354" r:id="rId10"/>
    <p:sldId id="356" r:id="rId11"/>
    <p:sldId id="355" r:id="rId12"/>
    <p:sldId id="256" r:id="rId13"/>
    <p:sldId id="261" r:id="rId14"/>
    <p:sldId id="262" r:id="rId15"/>
    <p:sldId id="264" r:id="rId16"/>
    <p:sldId id="265" r:id="rId17"/>
    <p:sldId id="263" r:id="rId18"/>
    <p:sldId id="268" r:id="rId19"/>
    <p:sldId id="270" r:id="rId20"/>
    <p:sldId id="272" r:id="rId21"/>
    <p:sldId id="274" r:id="rId22"/>
    <p:sldId id="271" r:id="rId23"/>
    <p:sldId id="273" r:id="rId24"/>
    <p:sldId id="269" r:id="rId25"/>
    <p:sldId id="275" r:id="rId26"/>
    <p:sldId id="276" r:id="rId27"/>
    <p:sldId id="277" r:id="rId28"/>
    <p:sldId id="278" r:id="rId29"/>
    <p:sldId id="280" r:id="rId30"/>
    <p:sldId id="279" r:id="rId31"/>
    <p:sldId id="281" r:id="rId32"/>
    <p:sldId id="282" r:id="rId33"/>
    <p:sldId id="283" r:id="rId34"/>
    <p:sldId id="284" r:id="rId35"/>
    <p:sldId id="285" r:id="rId36"/>
    <p:sldId id="286" r:id="rId37"/>
    <p:sldId id="289" r:id="rId38"/>
    <p:sldId id="288" r:id="rId39"/>
    <p:sldId id="287" r:id="rId40"/>
    <p:sldId id="290" r:id="rId41"/>
    <p:sldId id="291" r:id="rId42"/>
    <p:sldId id="292" r:id="rId43"/>
    <p:sldId id="293" r:id="rId44"/>
    <p:sldId id="294" r:id="rId45"/>
    <p:sldId id="295" r:id="rId46"/>
    <p:sldId id="296" r:id="rId47"/>
    <p:sldId id="297" r:id="rId48"/>
    <p:sldId id="298" r:id="rId49"/>
    <p:sldId id="299" r:id="rId50"/>
    <p:sldId id="302" r:id="rId51"/>
    <p:sldId id="300" r:id="rId52"/>
    <p:sldId id="301" r:id="rId53"/>
    <p:sldId id="305" r:id="rId54"/>
    <p:sldId id="304" r:id="rId55"/>
    <p:sldId id="303" r:id="rId56"/>
    <p:sldId id="306" r:id="rId57"/>
    <p:sldId id="307" r:id="rId58"/>
    <p:sldId id="308" r:id="rId59"/>
    <p:sldId id="309" r:id="rId60"/>
    <p:sldId id="310" r:id="rId61"/>
    <p:sldId id="311" r:id="rId62"/>
    <p:sldId id="312" r:id="rId63"/>
    <p:sldId id="317" r:id="rId64"/>
    <p:sldId id="313" r:id="rId65"/>
    <p:sldId id="314" r:id="rId66"/>
    <p:sldId id="318" r:id="rId67"/>
    <p:sldId id="315" r:id="rId68"/>
    <p:sldId id="316" r:id="rId69"/>
    <p:sldId id="359" r:id="rId70"/>
    <p:sldId id="319" r:id="rId71"/>
    <p:sldId id="320" r:id="rId72"/>
    <p:sldId id="321" r:id="rId73"/>
    <p:sldId id="322" r:id="rId74"/>
    <p:sldId id="323" r:id="rId75"/>
    <p:sldId id="324" r:id="rId76"/>
    <p:sldId id="325" r:id="rId77"/>
    <p:sldId id="326" r:id="rId78"/>
    <p:sldId id="332" r:id="rId79"/>
    <p:sldId id="327" r:id="rId80"/>
    <p:sldId id="328" r:id="rId81"/>
    <p:sldId id="329" r:id="rId82"/>
    <p:sldId id="330" r:id="rId83"/>
    <p:sldId id="331" r:id="rId84"/>
    <p:sldId id="333" r:id="rId85"/>
    <p:sldId id="334" r:id="rId86"/>
    <p:sldId id="335" r:id="rId87"/>
    <p:sldId id="336" r:id="rId88"/>
    <p:sldId id="337" r:id="rId89"/>
    <p:sldId id="344" r:id="rId90"/>
    <p:sldId id="345" r:id="rId91"/>
    <p:sldId id="338" r:id="rId92"/>
    <p:sldId id="339" r:id="rId93"/>
    <p:sldId id="342" r:id="rId94"/>
    <p:sldId id="340" r:id="rId95"/>
    <p:sldId id="341" r:id="rId96"/>
    <p:sldId id="358" r:id="rId97"/>
    <p:sldId id="343" r:id="rId98"/>
    <p:sldId id="347" r:id="rId99"/>
    <p:sldId id="348" r:id="rId100"/>
    <p:sldId id="349" r:id="rId101"/>
    <p:sldId id="346" r:id="rId102"/>
    <p:sldId id="350" r:id="rId103"/>
    <p:sldId id="351" r:id="rId104"/>
    <p:sldId id="352"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CB100-E26A-4236-9E82-16EF87C50194}" type="datetimeFigureOut">
              <a:rPr lang="en-US" smtClean="0"/>
              <a:t>5/2/2025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B8FB-E7DC-4092-85D6-6A20F97C335E}" type="slidenum">
              <a:rPr lang="en-US" smtClean="0"/>
              <a:t>‹#›</a:t>
            </a:fld>
            <a:endParaRPr lang="en-US"/>
          </a:p>
        </p:txBody>
      </p:sp>
    </p:spTree>
    <p:extLst>
      <p:ext uri="{BB962C8B-B14F-4D97-AF65-F5344CB8AC3E}">
        <p14:creationId xmlns:p14="http://schemas.microsoft.com/office/powerpoint/2010/main" val="1452122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59B8FB-E7DC-4092-85D6-6A20F97C335E}" type="slidenum">
              <a:rPr lang="en-US" smtClean="0"/>
              <a:t>9</a:t>
            </a:fld>
            <a:endParaRPr lang="en-US"/>
          </a:p>
        </p:txBody>
      </p:sp>
    </p:spTree>
    <p:extLst>
      <p:ext uri="{BB962C8B-B14F-4D97-AF65-F5344CB8AC3E}">
        <p14:creationId xmlns:p14="http://schemas.microsoft.com/office/powerpoint/2010/main" val="3991435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8112-BC53-ED5C-EF0C-97FA38756A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95BA6-C395-F4EC-1D9B-D18277E293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91C040-8E20-8CB1-3919-5DB613142C41}"/>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5" name="Footer Placeholder 4">
            <a:extLst>
              <a:ext uri="{FF2B5EF4-FFF2-40B4-BE49-F238E27FC236}">
                <a16:creationId xmlns:a16="http://schemas.microsoft.com/office/drawing/2014/main" id="{F2B7507A-E35B-1122-647D-CC5E9D276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0F111B-37D3-E058-37B3-842588C10CB1}"/>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3380406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812B-67C9-47A9-E907-0BC2A0D87B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A57903-BCFA-D2D0-244F-8D210BC07E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6E473-1297-0CA4-CB8A-4EBAE662773F}"/>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5" name="Footer Placeholder 4">
            <a:extLst>
              <a:ext uri="{FF2B5EF4-FFF2-40B4-BE49-F238E27FC236}">
                <a16:creationId xmlns:a16="http://schemas.microsoft.com/office/drawing/2014/main" id="{9D27E437-6A0C-D749-9DFE-B933DB902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303EB-B1F7-592B-8361-305965878193}"/>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4226729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608078-74AC-CA6F-1BA9-F67A74277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90A7DB-DEA1-A104-6503-B0F4FE87BE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21D7A-44A8-42A7-F951-D1417B9965DB}"/>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5" name="Footer Placeholder 4">
            <a:extLst>
              <a:ext uri="{FF2B5EF4-FFF2-40B4-BE49-F238E27FC236}">
                <a16:creationId xmlns:a16="http://schemas.microsoft.com/office/drawing/2014/main" id="{FD689B8A-0F89-DFC8-600C-1FAC888C3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8238B-C9D1-8216-F61B-CBEE6323B57D}"/>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368164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43DF4-1858-C37C-53A0-73CCB76AD3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638DA7-73C6-2B47-3F6C-1D092B0CF5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55F38-82E3-2B1A-9AC5-B8001748DB93}"/>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5" name="Footer Placeholder 4">
            <a:extLst>
              <a:ext uri="{FF2B5EF4-FFF2-40B4-BE49-F238E27FC236}">
                <a16:creationId xmlns:a16="http://schemas.microsoft.com/office/drawing/2014/main" id="{E45C0C33-9B36-FDC2-1668-C899B7864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316A0-8514-089F-E30E-AC574B23243B}"/>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1986117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054D-B758-A2A2-81BB-2A1AF2683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372B1-222A-D39C-B63B-14B8009597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1424D6-AB83-8738-A823-346138809D1C}"/>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5" name="Footer Placeholder 4">
            <a:extLst>
              <a:ext uri="{FF2B5EF4-FFF2-40B4-BE49-F238E27FC236}">
                <a16:creationId xmlns:a16="http://schemas.microsoft.com/office/drawing/2014/main" id="{6F98C411-12C9-0B0E-8DE0-D94793B3C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5245C-E075-6EDF-A8DD-8ED1513D7D9A}"/>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2783213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1C5D-A041-61DE-79D3-6DAB5E669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7924E-EF03-DF2F-01C7-07EF99BDB6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BFBEAB-701E-0C85-FE18-BD914BA6FD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394D0D-9773-D2FE-403D-D347B5983B6F}"/>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6" name="Footer Placeholder 5">
            <a:extLst>
              <a:ext uri="{FF2B5EF4-FFF2-40B4-BE49-F238E27FC236}">
                <a16:creationId xmlns:a16="http://schemas.microsoft.com/office/drawing/2014/main" id="{3D92FB23-7E6C-0886-44EB-780725A7A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E7956-FE6B-CB31-69CD-AF88B20B27AD}"/>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210892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DFDBA-F20A-1448-4E86-E16FD5101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D85D1D-B828-F71D-1CBE-751A46A3C8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5F4B92-CC79-2390-645F-28F24E59C6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AB7AC1-C504-3E26-59DE-75ED3D48A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E1EB02-ACA7-F521-D57F-E84F7A56D4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7C961D-1DF0-8A61-20EE-1798505352F9}"/>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8" name="Footer Placeholder 7">
            <a:extLst>
              <a:ext uri="{FF2B5EF4-FFF2-40B4-BE49-F238E27FC236}">
                <a16:creationId xmlns:a16="http://schemas.microsoft.com/office/drawing/2014/main" id="{FC6AA6F7-6472-56AB-C93D-2B16A104D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4142D5-AB5A-213B-13E7-4C784D132B38}"/>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1522931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2F27-C5D6-F7C3-53AB-D9BA1CC5B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353021-A9D3-3BB3-81EF-8936E1F3E277}"/>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4" name="Footer Placeholder 3">
            <a:extLst>
              <a:ext uri="{FF2B5EF4-FFF2-40B4-BE49-F238E27FC236}">
                <a16:creationId xmlns:a16="http://schemas.microsoft.com/office/drawing/2014/main" id="{CFD8D0EC-C98E-8573-E26E-9DF26CD6A6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BD77FB-D008-1793-8DD4-773A51E0F5FB}"/>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3463734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49E58C-8BB6-860D-1F0E-84E57A3479AF}"/>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3" name="Footer Placeholder 2">
            <a:extLst>
              <a:ext uri="{FF2B5EF4-FFF2-40B4-BE49-F238E27FC236}">
                <a16:creationId xmlns:a16="http://schemas.microsoft.com/office/drawing/2014/main" id="{A6612448-810C-CFF0-C914-640780D813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08F5E1-5036-0B16-E410-3AE63D3A5617}"/>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114136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D421-C55D-D250-C821-B507B72CA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CC2D16-04A2-0D21-22C7-F745B0585A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AAEBAA-128E-36AD-21B0-6314C0090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A8557B-65F5-FF10-CA81-BF51D9D07021}"/>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6" name="Footer Placeholder 5">
            <a:extLst>
              <a:ext uri="{FF2B5EF4-FFF2-40B4-BE49-F238E27FC236}">
                <a16:creationId xmlns:a16="http://schemas.microsoft.com/office/drawing/2014/main" id="{C5767AC6-47F3-38D2-716F-B7E8F379E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4847EE-10CE-2581-3739-50DA6B55B625}"/>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2717130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8BFC-FBCE-637F-D922-362DD73B6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3F5471-CDF4-998B-6FF9-8EC652AE4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839F70-7721-1199-C075-251C3F58E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01D29-EE39-C61C-49B4-7CCBBD7778E0}"/>
              </a:ext>
            </a:extLst>
          </p:cNvPr>
          <p:cNvSpPr>
            <a:spLocks noGrp="1"/>
          </p:cNvSpPr>
          <p:nvPr>
            <p:ph type="dt" sz="half" idx="10"/>
          </p:nvPr>
        </p:nvSpPr>
        <p:spPr/>
        <p:txBody>
          <a:bodyPr/>
          <a:lstStyle/>
          <a:p>
            <a:fld id="{5273A521-953B-45F4-B37F-4C600D73F94A}" type="datetimeFigureOut">
              <a:rPr lang="en-US" smtClean="0"/>
              <a:t>5/2/2025</a:t>
            </a:fld>
            <a:endParaRPr lang="en-US"/>
          </a:p>
        </p:txBody>
      </p:sp>
      <p:sp>
        <p:nvSpPr>
          <p:cNvPr id="6" name="Footer Placeholder 5">
            <a:extLst>
              <a:ext uri="{FF2B5EF4-FFF2-40B4-BE49-F238E27FC236}">
                <a16:creationId xmlns:a16="http://schemas.microsoft.com/office/drawing/2014/main" id="{74D4FB0E-4448-986D-AB16-EE042C06F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EE0A61-C9D2-6F68-0874-891B9B02AC1D}"/>
              </a:ext>
            </a:extLst>
          </p:cNvPr>
          <p:cNvSpPr>
            <a:spLocks noGrp="1"/>
          </p:cNvSpPr>
          <p:nvPr>
            <p:ph type="sldNum" sz="quarter" idx="12"/>
          </p:nvPr>
        </p:nvSpPr>
        <p:spPr/>
        <p:txBody>
          <a:bodyPr/>
          <a:lstStyle/>
          <a:p>
            <a:fld id="{1CAF835D-5A4F-4E4A-9C48-53FCB41D4A6A}" type="slidenum">
              <a:rPr lang="en-US" smtClean="0"/>
              <a:t>‹#›</a:t>
            </a:fld>
            <a:endParaRPr lang="en-US"/>
          </a:p>
        </p:txBody>
      </p:sp>
    </p:spTree>
    <p:extLst>
      <p:ext uri="{BB962C8B-B14F-4D97-AF65-F5344CB8AC3E}">
        <p14:creationId xmlns:p14="http://schemas.microsoft.com/office/powerpoint/2010/main" val="2242143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8F12D-9DC8-F185-1AAD-32DB30CFF8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A02B66-4252-B4C1-038D-AE1C9037F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7FFAF2-4D60-3964-51EC-059D5D30D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3A521-953B-45F4-B37F-4C600D73F94A}" type="datetimeFigureOut">
              <a:rPr lang="en-US" smtClean="0"/>
              <a:t>5/2/2025</a:t>
            </a:fld>
            <a:endParaRPr lang="en-US"/>
          </a:p>
        </p:txBody>
      </p:sp>
      <p:sp>
        <p:nvSpPr>
          <p:cNvPr id="5" name="Footer Placeholder 4">
            <a:extLst>
              <a:ext uri="{FF2B5EF4-FFF2-40B4-BE49-F238E27FC236}">
                <a16:creationId xmlns:a16="http://schemas.microsoft.com/office/drawing/2014/main" id="{2C9620A1-8C3A-9FD7-E9BD-6C1CCA25B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BB35A8-9F05-197E-846B-92E52653F1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AF835D-5A4F-4E4A-9C48-53FCB41D4A6A}" type="slidenum">
              <a:rPr lang="en-US" smtClean="0"/>
              <a:t>‹#›</a:t>
            </a:fld>
            <a:endParaRPr lang="en-US"/>
          </a:p>
        </p:txBody>
      </p:sp>
    </p:spTree>
    <p:extLst>
      <p:ext uri="{BB962C8B-B14F-4D97-AF65-F5344CB8AC3E}">
        <p14:creationId xmlns:p14="http://schemas.microsoft.com/office/powerpoint/2010/main" val="4085692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7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8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A945091-234B-4DAD-65E6-FEF2CFBCEFB9}"/>
              </a:ext>
            </a:extLst>
          </p:cNvPr>
          <p:cNvSpPr>
            <a:spLocks noGrp="1"/>
          </p:cNvSpPr>
          <p:nvPr>
            <p:ph type="ctrTitle"/>
          </p:nvPr>
        </p:nvSpPr>
        <p:spPr>
          <a:xfrm>
            <a:off x="660041" y="2767106"/>
            <a:ext cx="2880828" cy="3071906"/>
          </a:xfrm>
        </p:spPr>
        <p:txBody>
          <a:bodyPr anchor="t">
            <a:normAutofit/>
          </a:bodyPr>
          <a:lstStyle/>
          <a:p>
            <a:pPr algn="l"/>
            <a:endParaRPr lang="en-US" sz="4000">
              <a:solidFill>
                <a:srgbClr val="FFFFFF"/>
              </a:solidFill>
            </a:endParaRPr>
          </a:p>
        </p:txBody>
      </p:sp>
      <p:sp>
        <p:nvSpPr>
          <p:cNvPr id="3" name="Subtitle 2">
            <a:extLst>
              <a:ext uri="{FF2B5EF4-FFF2-40B4-BE49-F238E27FC236}">
                <a16:creationId xmlns:a16="http://schemas.microsoft.com/office/drawing/2014/main" id="{83497AEF-2B6C-3518-625C-1E320EDEA456}"/>
              </a:ext>
            </a:extLst>
          </p:cNvPr>
          <p:cNvSpPr>
            <a:spLocks noGrp="1"/>
          </p:cNvSpPr>
          <p:nvPr>
            <p:ph type="subTitle" idx="1"/>
          </p:nvPr>
        </p:nvSpPr>
        <p:spPr>
          <a:xfrm>
            <a:off x="660042" y="806824"/>
            <a:ext cx="2919738" cy="1494117"/>
          </a:xfrm>
        </p:spPr>
        <p:txBody>
          <a:bodyPr anchor="b">
            <a:normAutofit/>
          </a:bodyPr>
          <a:lstStyle/>
          <a:p>
            <a:pPr algn="l"/>
            <a:endParaRPr lang="en-US" sz="2000">
              <a:solidFill>
                <a:srgbClr val="FFFFFF"/>
              </a:solidFill>
            </a:endParaRPr>
          </a:p>
        </p:txBody>
      </p:sp>
      <p:pic>
        <p:nvPicPr>
          <p:cNvPr id="5" name="Picture 4">
            <a:extLst>
              <a:ext uri="{FF2B5EF4-FFF2-40B4-BE49-F238E27FC236}">
                <a16:creationId xmlns:a16="http://schemas.microsoft.com/office/drawing/2014/main" id="{4F214E9E-887B-BB26-7239-93E892F9F375}"/>
              </a:ext>
            </a:extLst>
          </p:cNvPr>
          <p:cNvPicPr>
            <a:picLocks noChangeAspect="1"/>
          </p:cNvPicPr>
          <p:nvPr/>
        </p:nvPicPr>
        <p:blipFill>
          <a:blip r:embed="rId2"/>
          <a:stretch>
            <a:fillRect/>
          </a:stretch>
        </p:blipFill>
        <p:spPr>
          <a:xfrm>
            <a:off x="5046026" y="467208"/>
            <a:ext cx="6138551" cy="5923584"/>
          </a:xfrm>
          <a:prstGeom prst="rect">
            <a:avLst/>
          </a:prstGeom>
        </p:spPr>
      </p:pic>
    </p:spTree>
    <p:extLst>
      <p:ext uri="{BB962C8B-B14F-4D97-AF65-F5344CB8AC3E}">
        <p14:creationId xmlns:p14="http://schemas.microsoft.com/office/powerpoint/2010/main" val="3669164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7829-FAD4-1594-55B4-1F6F6FAB06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795210-3E21-3D41-A1AA-8204946AA6D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F86879-303F-8511-01C5-F00DE3781563}"/>
              </a:ext>
            </a:extLst>
          </p:cNvPr>
          <p:cNvPicPr>
            <a:picLocks noChangeAspect="1"/>
          </p:cNvPicPr>
          <p:nvPr/>
        </p:nvPicPr>
        <p:blipFill>
          <a:blip r:embed="rId2"/>
          <a:stretch>
            <a:fillRect/>
          </a:stretch>
        </p:blipFill>
        <p:spPr>
          <a:xfrm>
            <a:off x="2075888" y="233314"/>
            <a:ext cx="8384445" cy="6139322"/>
          </a:xfrm>
          <a:prstGeom prst="rect">
            <a:avLst/>
          </a:prstGeom>
        </p:spPr>
      </p:pic>
    </p:spTree>
    <p:extLst>
      <p:ext uri="{BB962C8B-B14F-4D97-AF65-F5344CB8AC3E}">
        <p14:creationId xmlns:p14="http://schemas.microsoft.com/office/powerpoint/2010/main" val="987457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DA3F0E8-9A26-DCC7-48C2-68C2D9E37C4A}"/>
              </a:ext>
            </a:extLst>
          </p:cNvPr>
          <p:cNvPicPr>
            <a:picLocks noGrp="1" noChangeAspect="1"/>
          </p:cNvPicPr>
          <p:nvPr>
            <p:ph idx="1"/>
          </p:nvPr>
        </p:nvPicPr>
        <p:blipFill>
          <a:blip r:embed="rId2"/>
          <a:stretch>
            <a:fillRect/>
          </a:stretch>
        </p:blipFill>
        <p:spPr>
          <a:xfrm>
            <a:off x="1709335" y="643467"/>
            <a:ext cx="877333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7321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81CCE55-688D-A0A3-1D4A-F1570230EE41}"/>
              </a:ext>
            </a:extLst>
          </p:cNvPr>
          <p:cNvPicPr>
            <a:picLocks noChangeAspect="1"/>
          </p:cNvPicPr>
          <p:nvPr/>
        </p:nvPicPr>
        <p:blipFill rotWithShape="1">
          <a:blip r:embed="rId2"/>
          <a:srcRect t="4679"/>
          <a:stretch/>
        </p:blipFill>
        <p:spPr>
          <a:xfrm>
            <a:off x="1143024" y="643467"/>
            <a:ext cx="9905951" cy="5571065"/>
          </a:xfrm>
          <a:prstGeom prst="rect">
            <a:avLst/>
          </a:prstGeom>
        </p:spPr>
      </p:pic>
      <p:pic>
        <p:nvPicPr>
          <p:cNvPr id="6" name="Picture 5">
            <a:extLst>
              <a:ext uri="{FF2B5EF4-FFF2-40B4-BE49-F238E27FC236}">
                <a16:creationId xmlns:a16="http://schemas.microsoft.com/office/drawing/2014/main" id="{66AD9DC1-7C3A-C0C0-4969-47682961CE19}"/>
              </a:ext>
            </a:extLst>
          </p:cNvPr>
          <p:cNvPicPr>
            <a:picLocks noChangeAspect="1"/>
          </p:cNvPicPr>
          <p:nvPr/>
        </p:nvPicPr>
        <p:blipFill>
          <a:blip r:embed="rId3"/>
          <a:stretch>
            <a:fillRect/>
          </a:stretch>
        </p:blipFill>
        <p:spPr>
          <a:xfrm>
            <a:off x="3932851" y="1462907"/>
            <a:ext cx="6754216" cy="315278"/>
          </a:xfrm>
          <a:prstGeom prst="rect">
            <a:avLst/>
          </a:prstGeom>
        </p:spPr>
      </p:pic>
    </p:spTree>
    <p:extLst>
      <p:ext uri="{BB962C8B-B14F-4D97-AF65-F5344CB8AC3E}">
        <p14:creationId xmlns:p14="http://schemas.microsoft.com/office/powerpoint/2010/main" val="19589508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2FAC696-1184-EAB8-A102-A6CED5A06DDD}"/>
              </a:ext>
            </a:extLst>
          </p:cNvPr>
          <p:cNvPicPr>
            <a:picLocks noGrp="1" noChangeAspect="1"/>
          </p:cNvPicPr>
          <p:nvPr>
            <p:ph idx="1"/>
          </p:nvPr>
        </p:nvPicPr>
        <p:blipFill>
          <a:blip r:embed="rId2"/>
          <a:stretch>
            <a:fillRect/>
          </a:stretch>
        </p:blipFill>
        <p:spPr>
          <a:xfrm>
            <a:off x="1230440" y="643467"/>
            <a:ext cx="9731120" cy="5571065"/>
          </a:xfrm>
          <a:prstGeom prst="rect">
            <a:avLst/>
          </a:prstGeom>
          <a:ln>
            <a:noFill/>
          </a:ln>
        </p:spPr>
      </p:pic>
    </p:spTree>
    <p:extLst>
      <p:ext uri="{BB962C8B-B14F-4D97-AF65-F5344CB8AC3E}">
        <p14:creationId xmlns:p14="http://schemas.microsoft.com/office/powerpoint/2010/main" val="14978922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B7F0E39-30C2-51A1-E8D3-492C2E8F7156}"/>
              </a:ext>
            </a:extLst>
          </p:cNvPr>
          <p:cNvPicPr>
            <a:picLocks noGrp="1" noChangeAspect="1"/>
          </p:cNvPicPr>
          <p:nvPr>
            <p:ph idx="1"/>
          </p:nvPr>
        </p:nvPicPr>
        <p:blipFill>
          <a:blip r:embed="rId2"/>
          <a:stretch>
            <a:fillRect/>
          </a:stretch>
        </p:blipFill>
        <p:spPr>
          <a:xfrm>
            <a:off x="643467" y="1234355"/>
            <a:ext cx="10905066" cy="438928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1739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4B902B8F-B775-7AE3-F511-BE57FD3B6BA7}"/>
              </a:ext>
            </a:extLst>
          </p:cNvPr>
          <p:cNvPicPr>
            <a:picLocks noChangeAspect="1"/>
          </p:cNvPicPr>
          <p:nvPr/>
        </p:nvPicPr>
        <p:blipFill>
          <a:blip r:embed="rId2"/>
          <a:stretch>
            <a:fillRect/>
          </a:stretch>
        </p:blipFill>
        <p:spPr>
          <a:xfrm>
            <a:off x="576244" y="2165856"/>
            <a:ext cx="5628018" cy="2293417"/>
          </a:xfrm>
          <a:prstGeom prst="rect">
            <a:avLst/>
          </a:prstGeom>
        </p:spPr>
      </p:pic>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F488B0-CFF3-92F9-9E3F-6FC680A0035D}"/>
              </a:ext>
            </a:extLst>
          </p:cNvPr>
          <p:cNvSpPr>
            <a:spLocks noGrp="1"/>
          </p:cNvSpPr>
          <p:nvPr>
            <p:ph idx="1"/>
          </p:nvPr>
        </p:nvSpPr>
        <p:spPr>
          <a:xfrm>
            <a:off x="7239012" y="2031101"/>
            <a:ext cx="4282984" cy="3511943"/>
          </a:xfrm>
        </p:spPr>
        <p:txBody>
          <a:bodyPr anchor="ctr">
            <a:normAutofit/>
          </a:bodyPr>
          <a:lstStyle/>
          <a:p>
            <a:r>
              <a:rPr lang="en-US" sz="1800" dirty="0"/>
              <a:t>Apply BFS and DFS to find the spanning tree of the graph.</a:t>
            </a:r>
          </a:p>
          <a:p>
            <a:endParaRPr lang="en-US" sz="1800" dirty="0"/>
          </a:p>
          <a:p>
            <a:endParaRPr lang="en-US" sz="1800" dirty="0"/>
          </a:p>
          <a:p>
            <a:endParaRPr lang="en-US" sz="1800" dirty="0"/>
          </a:p>
          <a:p>
            <a:r>
              <a:rPr lang="en-US" sz="1800" dirty="0"/>
              <a:t>Change the source vertex to generate MST using Kruskal and Prims.</a:t>
            </a:r>
          </a:p>
          <a:p>
            <a:pPr marL="0" indent="0">
              <a:buNone/>
            </a:pPr>
            <a:r>
              <a:rPr lang="en-US" sz="1500" dirty="0"/>
              <a:t> </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70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084B6-1011-D6F3-15C5-AD2EA66CF4A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957AEC1-7095-6AD5-45A6-822DDDFCE7B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BF8E8EE3-037A-F9B7-2BAA-B773CB2637F3}"/>
              </a:ext>
            </a:extLst>
          </p:cNvPr>
          <p:cNvPicPr>
            <a:picLocks noChangeAspect="1"/>
          </p:cNvPicPr>
          <p:nvPr/>
        </p:nvPicPr>
        <p:blipFill>
          <a:blip r:embed="rId2"/>
          <a:stretch>
            <a:fillRect/>
          </a:stretch>
        </p:blipFill>
        <p:spPr>
          <a:xfrm>
            <a:off x="2405119" y="0"/>
            <a:ext cx="7381761" cy="6858000"/>
          </a:xfrm>
          <a:prstGeom prst="rect">
            <a:avLst/>
          </a:prstGeom>
        </p:spPr>
      </p:pic>
    </p:spTree>
    <p:extLst>
      <p:ext uri="{BB962C8B-B14F-4D97-AF65-F5344CB8AC3E}">
        <p14:creationId xmlns:p14="http://schemas.microsoft.com/office/powerpoint/2010/main" val="69445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99B3E-AF63-9136-25FE-72E5963A3990}"/>
              </a:ext>
            </a:extLst>
          </p:cNvPr>
          <p:cNvSpPr>
            <a:spLocks noGrp="1"/>
          </p:cNvSpPr>
          <p:nvPr>
            <p:ph type="ctrTitle"/>
          </p:nvPr>
        </p:nvSpPr>
        <p:spPr>
          <a:xfrm>
            <a:off x="1255060" y="5279511"/>
            <a:ext cx="9681882" cy="739880"/>
          </a:xfrm>
        </p:spPr>
        <p:txBody>
          <a:bodyPr anchor="b">
            <a:normAutofit/>
          </a:bodyPr>
          <a:lstStyle/>
          <a:p>
            <a:endParaRPr lang="en-US" sz="3600">
              <a:solidFill>
                <a:schemeClr val="tx1">
                  <a:lumMod val="85000"/>
                  <a:lumOff val="15000"/>
                </a:schemeClr>
              </a:solidFill>
            </a:endParaRPr>
          </a:p>
        </p:txBody>
      </p:sp>
      <p:sp>
        <p:nvSpPr>
          <p:cNvPr id="3" name="Subtitle 2">
            <a:extLst>
              <a:ext uri="{FF2B5EF4-FFF2-40B4-BE49-F238E27FC236}">
                <a16:creationId xmlns:a16="http://schemas.microsoft.com/office/drawing/2014/main" id="{505DC2B0-22A1-B6A7-610B-4867F359F8B2}"/>
              </a:ext>
            </a:extLst>
          </p:cNvPr>
          <p:cNvSpPr>
            <a:spLocks noGrp="1"/>
          </p:cNvSpPr>
          <p:nvPr>
            <p:ph type="subTitle" idx="1"/>
          </p:nvPr>
        </p:nvSpPr>
        <p:spPr>
          <a:xfrm>
            <a:off x="2426447" y="6019391"/>
            <a:ext cx="7315199" cy="336959"/>
          </a:xfrm>
        </p:spPr>
        <p:txBody>
          <a:bodyPr anchor="t">
            <a:normAutofit/>
          </a:bodyPr>
          <a:lstStyle/>
          <a:p>
            <a:endParaRPr lang="en-US" sz="1600">
              <a:solidFill>
                <a:schemeClr val="tx1">
                  <a:lumMod val="85000"/>
                  <a:lumOff val="15000"/>
                </a:schemeClr>
              </a:solidFill>
            </a:endParaRPr>
          </a:p>
        </p:txBody>
      </p:sp>
      <p:pic>
        <p:nvPicPr>
          <p:cNvPr id="5" name="Picture 4">
            <a:extLst>
              <a:ext uri="{FF2B5EF4-FFF2-40B4-BE49-F238E27FC236}">
                <a16:creationId xmlns:a16="http://schemas.microsoft.com/office/drawing/2014/main" id="{8C0BC91A-AC3F-FD5D-9343-45B4B8B7A91B}"/>
              </a:ext>
            </a:extLst>
          </p:cNvPr>
          <p:cNvPicPr>
            <a:picLocks noChangeAspect="1"/>
          </p:cNvPicPr>
          <p:nvPr/>
        </p:nvPicPr>
        <p:blipFill>
          <a:blip r:embed="rId2"/>
          <a:stretch>
            <a:fillRect/>
          </a:stretch>
        </p:blipFill>
        <p:spPr>
          <a:xfrm>
            <a:off x="623087" y="584648"/>
            <a:ext cx="10945825" cy="4214143"/>
          </a:xfrm>
          <a:prstGeom prst="rect">
            <a:avLst/>
          </a:prstGeom>
        </p:spPr>
      </p:pic>
    </p:spTree>
    <p:extLst>
      <p:ext uri="{BB962C8B-B14F-4D97-AF65-F5344CB8AC3E}">
        <p14:creationId xmlns:p14="http://schemas.microsoft.com/office/powerpoint/2010/main" val="919735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Content Placeholder 4">
            <a:extLst>
              <a:ext uri="{FF2B5EF4-FFF2-40B4-BE49-F238E27FC236}">
                <a16:creationId xmlns:a16="http://schemas.microsoft.com/office/drawing/2014/main" id="{BB45557C-BA6A-3F70-0CA6-C8ED27355840}"/>
              </a:ext>
            </a:extLst>
          </p:cNvPr>
          <p:cNvPicPr>
            <a:picLocks noGrp="1" noChangeAspect="1"/>
          </p:cNvPicPr>
          <p:nvPr>
            <p:ph idx="1"/>
          </p:nvPr>
        </p:nvPicPr>
        <p:blipFill>
          <a:blip r:embed="rId2"/>
          <a:stretch>
            <a:fillRect/>
          </a:stretch>
        </p:blipFill>
        <p:spPr>
          <a:xfrm>
            <a:off x="1263578" y="1624398"/>
            <a:ext cx="9664846" cy="3431021"/>
          </a:xfrm>
          <a:prstGeom prst="rect">
            <a:avLst/>
          </a:prstGeom>
        </p:spPr>
      </p:pic>
    </p:spTree>
    <p:extLst>
      <p:ext uri="{BB962C8B-B14F-4D97-AF65-F5344CB8AC3E}">
        <p14:creationId xmlns:p14="http://schemas.microsoft.com/office/powerpoint/2010/main" val="87384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D575663-2B0B-A10F-4A5E-5B6FF9B39D17}"/>
              </a:ext>
            </a:extLst>
          </p:cNvPr>
          <p:cNvPicPr>
            <a:picLocks noGrp="1" noChangeAspect="1"/>
          </p:cNvPicPr>
          <p:nvPr>
            <p:ph idx="1"/>
          </p:nvPr>
        </p:nvPicPr>
        <p:blipFill>
          <a:blip r:embed="rId2"/>
          <a:stretch>
            <a:fillRect/>
          </a:stretch>
        </p:blipFill>
        <p:spPr>
          <a:xfrm>
            <a:off x="2847765" y="-856"/>
            <a:ext cx="6220770" cy="6854843"/>
          </a:xfrm>
          <a:prstGeom prst="rect">
            <a:avLst/>
          </a:prstGeom>
        </p:spPr>
      </p:pic>
    </p:spTree>
    <p:extLst>
      <p:ext uri="{BB962C8B-B14F-4D97-AF65-F5344CB8AC3E}">
        <p14:creationId xmlns:p14="http://schemas.microsoft.com/office/powerpoint/2010/main" val="837734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6539-7645-4F90-14EC-DF8257120E7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AFBA2D4-E87A-2AA1-66FA-C7253E07B6B7}"/>
              </a:ext>
            </a:extLst>
          </p:cNvPr>
          <p:cNvPicPr>
            <a:picLocks noChangeAspect="1"/>
          </p:cNvPicPr>
          <p:nvPr/>
        </p:nvPicPr>
        <p:blipFill>
          <a:blip r:embed="rId2"/>
          <a:stretch>
            <a:fillRect/>
          </a:stretch>
        </p:blipFill>
        <p:spPr>
          <a:xfrm>
            <a:off x="316808" y="365125"/>
            <a:ext cx="11337029" cy="220702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CA0D68-7874-608C-8AB8-5BF6D5D55A1A}"/>
              </a:ext>
            </a:extLst>
          </p:cNvPr>
          <p:cNvPicPr>
            <a:picLocks noChangeAspect="1"/>
          </p:cNvPicPr>
          <p:nvPr/>
        </p:nvPicPr>
        <p:blipFill>
          <a:blip r:embed="rId3"/>
          <a:stretch>
            <a:fillRect/>
          </a:stretch>
        </p:blipFill>
        <p:spPr>
          <a:xfrm>
            <a:off x="9350715" y="2333992"/>
            <a:ext cx="2524477" cy="476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1D8982E8-FBB1-6964-F7FB-22309ED25191}"/>
              </a:ext>
            </a:extLst>
          </p:cNvPr>
          <p:cNvPicPr>
            <a:picLocks noChangeAspect="1"/>
          </p:cNvPicPr>
          <p:nvPr/>
        </p:nvPicPr>
        <p:blipFill>
          <a:blip r:embed="rId4"/>
          <a:stretch>
            <a:fillRect/>
          </a:stretch>
        </p:blipFill>
        <p:spPr>
          <a:xfrm>
            <a:off x="316807" y="3453612"/>
            <a:ext cx="11337029" cy="27772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607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24D2-DF26-903B-9CF3-9D2168B73C69}"/>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CE4CF4C-D1FF-5D26-0914-6B396EFD1C16}"/>
              </a:ext>
            </a:extLst>
          </p:cNvPr>
          <p:cNvPicPr>
            <a:picLocks noGrp="1" noChangeAspect="1"/>
          </p:cNvPicPr>
          <p:nvPr>
            <p:ph idx="1"/>
          </p:nvPr>
        </p:nvPicPr>
        <p:blipFill>
          <a:blip r:embed="rId2"/>
          <a:stretch>
            <a:fillRect/>
          </a:stretch>
        </p:blipFill>
        <p:spPr>
          <a:xfrm>
            <a:off x="1077807" y="3129291"/>
            <a:ext cx="10036386" cy="1372730"/>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F91D02A9-9F5E-8D2C-994F-76816729642C}"/>
              </a:ext>
            </a:extLst>
          </p:cNvPr>
          <p:cNvPicPr>
            <a:picLocks noChangeAspect="1"/>
          </p:cNvPicPr>
          <p:nvPr/>
        </p:nvPicPr>
        <p:blipFill>
          <a:blip r:embed="rId3"/>
          <a:stretch>
            <a:fillRect/>
          </a:stretch>
        </p:blipFill>
        <p:spPr>
          <a:xfrm>
            <a:off x="160115" y="298580"/>
            <a:ext cx="11439284" cy="20247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8034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ED87F-E881-76D0-6E8A-3A1B897D318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 </a:t>
            </a:r>
          </a:p>
        </p:txBody>
      </p:sp>
      <p:pic>
        <p:nvPicPr>
          <p:cNvPr id="5" name="Content Placeholder 4" descr="A graph of a function&#10;&#10;Description automatically generated">
            <a:extLst>
              <a:ext uri="{FF2B5EF4-FFF2-40B4-BE49-F238E27FC236}">
                <a16:creationId xmlns:a16="http://schemas.microsoft.com/office/drawing/2014/main" id="{51A4390B-F801-E665-8AEF-CD0B3BF19240}"/>
              </a:ext>
            </a:extLst>
          </p:cNvPr>
          <p:cNvPicPr>
            <a:picLocks noGrp="1" noChangeAspect="1"/>
          </p:cNvPicPr>
          <p:nvPr>
            <p:ph idx="1"/>
          </p:nvPr>
        </p:nvPicPr>
        <p:blipFill>
          <a:blip r:embed="rId2"/>
          <a:stretch>
            <a:fillRect/>
          </a:stretch>
        </p:blipFill>
        <p:spPr>
          <a:xfrm>
            <a:off x="643467" y="2209304"/>
            <a:ext cx="10905066" cy="3326044"/>
          </a:xfrm>
          <a:prstGeom prst="rect">
            <a:avLst/>
          </a:prstGeom>
        </p:spPr>
      </p:pic>
    </p:spTree>
    <p:extLst>
      <p:ext uri="{BB962C8B-B14F-4D97-AF65-F5344CB8AC3E}">
        <p14:creationId xmlns:p14="http://schemas.microsoft.com/office/powerpoint/2010/main" val="2182495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BF913D7-8F6B-A885-1210-A16D8149BAB5}"/>
              </a:ext>
            </a:extLst>
          </p:cNvPr>
          <p:cNvPicPr>
            <a:picLocks noChangeAspect="1"/>
          </p:cNvPicPr>
          <p:nvPr/>
        </p:nvPicPr>
        <p:blipFill>
          <a:blip r:embed="rId2"/>
          <a:stretch>
            <a:fillRect/>
          </a:stretch>
        </p:blipFill>
        <p:spPr>
          <a:xfrm>
            <a:off x="457200" y="1450454"/>
            <a:ext cx="11277600" cy="4610333"/>
          </a:xfrm>
          <a:prstGeom prst="rect">
            <a:avLst/>
          </a:prstGeom>
        </p:spPr>
      </p:pic>
      <p:pic>
        <p:nvPicPr>
          <p:cNvPr id="7" name="Picture 6">
            <a:extLst>
              <a:ext uri="{FF2B5EF4-FFF2-40B4-BE49-F238E27FC236}">
                <a16:creationId xmlns:a16="http://schemas.microsoft.com/office/drawing/2014/main" id="{88962816-9CCE-44F1-3C1D-5E18E3799324}"/>
              </a:ext>
            </a:extLst>
          </p:cNvPr>
          <p:cNvPicPr>
            <a:picLocks noChangeAspect="1"/>
          </p:cNvPicPr>
          <p:nvPr/>
        </p:nvPicPr>
        <p:blipFill>
          <a:blip r:embed="rId3"/>
          <a:stretch>
            <a:fillRect/>
          </a:stretch>
        </p:blipFill>
        <p:spPr>
          <a:xfrm>
            <a:off x="835790" y="797213"/>
            <a:ext cx="8141110" cy="706725"/>
          </a:xfrm>
          <a:prstGeom prst="rect">
            <a:avLst/>
          </a:prstGeom>
        </p:spPr>
      </p:pic>
    </p:spTree>
    <p:extLst>
      <p:ext uri="{BB962C8B-B14F-4D97-AF65-F5344CB8AC3E}">
        <p14:creationId xmlns:p14="http://schemas.microsoft.com/office/powerpoint/2010/main" val="329179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B259B6E-E0E5-00D0-CDEB-E71633231BB5}"/>
              </a:ext>
            </a:extLst>
          </p:cNvPr>
          <p:cNvPicPr>
            <a:picLocks noGrp="1" noChangeAspect="1"/>
          </p:cNvPicPr>
          <p:nvPr>
            <p:ph idx="1"/>
          </p:nvPr>
        </p:nvPicPr>
        <p:blipFill>
          <a:blip r:embed="rId2"/>
          <a:stretch>
            <a:fillRect/>
          </a:stretch>
        </p:blipFill>
        <p:spPr>
          <a:xfrm>
            <a:off x="457200" y="962025"/>
            <a:ext cx="11277600" cy="4933950"/>
          </a:xfrm>
          <a:prstGeom prst="rect">
            <a:avLst/>
          </a:prstGeom>
        </p:spPr>
      </p:pic>
    </p:spTree>
    <p:extLst>
      <p:ext uri="{BB962C8B-B14F-4D97-AF65-F5344CB8AC3E}">
        <p14:creationId xmlns:p14="http://schemas.microsoft.com/office/powerpoint/2010/main" val="156614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264A27B-2357-1E8A-3EB3-AD7EA4F37EF1}"/>
              </a:ext>
            </a:extLst>
          </p:cNvPr>
          <p:cNvPicPr>
            <a:picLocks noGrp="1" noChangeAspect="1"/>
          </p:cNvPicPr>
          <p:nvPr>
            <p:ph idx="1"/>
          </p:nvPr>
        </p:nvPicPr>
        <p:blipFill>
          <a:blip r:embed="rId2"/>
          <a:stretch>
            <a:fillRect/>
          </a:stretch>
        </p:blipFill>
        <p:spPr>
          <a:xfrm>
            <a:off x="741407" y="457200"/>
            <a:ext cx="10709186" cy="5943600"/>
          </a:xfrm>
          <a:prstGeom prst="rect">
            <a:avLst/>
          </a:prstGeom>
        </p:spPr>
      </p:pic>
    </p:spTree>
    <p:extLst>
      <p:ext uri="{BB962C8B-B14F-4D97-AF65-F5344CB8AC3E}">
        <p14:creationId xmlns:p14="http://schemas.microsoft.com/office/powerpoint/2010/main" val="3376458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Content Placeholder 4">
            <a:extLst>
              <a:ext uri="{FF2B5EF4-FFF2-40B4-BE49-F238E27FC236}">
                <a16:creationId xmlns:a16="http://schemas.microsoft.com/office/drawing/2014/main" id="{D6D930C5-5530-5E7B-3FEB-6E5FF615BF7F}"/>
              </a:ext>
            </a:extLst>
          </p:cNvPr>
          <p:cNvPicPr>
            <a:picLocks noGrp="1" noChangeAspect="1"/>
          </p:cNvPicPr>
          <p:nvPr>
            <p:ph idx="1"/>
          </p:nvPr>
        </p:nvPicPr>
        <p:blipFill>
          <a:blip r:embed="rId2"/>
          <a:stretch>
            <a:fillRect/>
          </a:stretch>
        </p:blipFill>
        <p:spPr>
          <a:xfrm>
            <a:off x="1263578" y="1491507"/>
            <a:ext cx="9664846" cy="3696802"/>
          </a:xfrm>
          <a:prstGeom prst="rect">
            <a:avLst/>
          </a:prstGeom>
        </p:spPr>
      </p:pic>
    </p:spTree>
    <p:extLst>
      <p:ext uri="{BB962C8B-B14F-4D97-AF65-F5344CB8AC3E}">
        <p14:creationId xmlns:p14="http://schemas.microsoft.com/office/powerpoint/2010/main" val="42676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C8EB574-7C04-813B-3832-9AE64C0F9143}"/>
              </a:ext>
            </a:extLst>
          </p:cNvPr>
          <p:cNvPicPr>
            <a:picLocks noGrp="1" noChangeAspect="1"/>
          </p:cNvPicPr>
          <p:nvPr>
            <p:ph idx="1"/>
          </p:nvPr>
        </p:nvPicPr>
        <p:blipFill>
          <a:blip r:embed="rId2"/>
          <a:stretch>
            <a:fillRect/>
          </a:stretch>
        </p:blipFill>
        <p:spPr>
          <a:xfrm>
            <a:off x="457200" y="990219"/>
            <a:ext cx="11277600" cy="4877561"/>
          </a:xfrm>
          <a:prstGeom prst="rect">
            <a:avLst/>
          </a:prstGeom>
        </p:spPr>
      </p:pic>
    </p:spTree>
    <p:extLst>
      <p:ext uri="{BB962C8B-B14F-4D97-AF65-F5344CB8AC3E}">
        <p14:creationId xmlns:p14="http://schemas.microsoft.com/office/powerpoint/2010/main" val="3647428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72D3984-F4E3-5BFF-534B-ABB854598C2C}"/>
              </a:ext>
            </a:extLst>
          </p:cNvPr>
          <p:cNvPicPr>
            <a:picLocks noGrp="1" noChangeAspect="1"/>
          </p:cNvPicPr>
          <p:nvPr>
            <p:ph idx="1"/>
          </p:nvPr>
        </p:nvPicPr>
        <p:blipFill>
          <a:blip r:embed="rId2"/>
          <a:stretch>
            <a:fillRect/>
          </a:stretch>
        </p:blipFill>
        <p:spPr>
          <a:xfrm>
            <a:off x="457200" y="1032510"/>
            <a:ext cx="11277600" cy="4792979"/>
          </a:xfrm>
          <a:prstGeom prst="rect">
            <a:avLst/>
          </a:prstGeom>
        </p:spPr>
      </p:pic>
    </p:spTree>
    <p:extLst>
      <p:ext uri="{BB962C8B-B14F-4D97-AF65-F5344CB8AC3E}">
        <p14:creationId xmlns:p14="http://schemas.microsoft.com/office/powerpoint/2010/main" val="3522769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4202C29-9260-3817-E9B6-3FF601B9543F}"/>
              </a:ext>
            </a:extLst>
          </p:cNvPr>
          <p:cNvPicPr>
            <a:picLocks noChangeAspect="1"/>
          </p:cNvPicPr>
          <p:nvPr/>
        </p:nvPicPr>
        <p:blipFill>
          <a:blip r:embed="rId2"/>
          <a:stretch>
            <a:fillRect/>
          </a:stretch>
        </p:blipFill>
        <p:spPr>
          <a:xfrm>
            <a:off x="637376" y="2183183"/>
            <a:ext cx="3343202" cy="1594541"/>
          </a:xfrm>
          <a:prstGeom prst="rect">
            <a:avLst/>
          </a:prstGeom>
        </p:spPr>
      </p:pic>
      <p:sp>
        <p:nvSpPr>
          <p:cNvPr id="20" name="Freeform: Shape 19">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7C40A038-CDE7-84D5-D047-C2C24A73786A}"/>
              </a:ext>
            </a:extLst>
          </p:cNvPr>
          <p:cNvPicPr>
            <a:picLocks noChangeAspect="1"/>
          </p:cNvPicPr>
          <p:nvPr/>
        </p:nvPicPr>
        <p:blipFill>
          <a:blip r:embed="rId3"/>
          <a:stretch>
            <a:fillRect/>
          </a:stretch>
        </p:blipFill>
        <p:spPr>
          <a:xfrm>
            <a:off x="5545244" y="2727744"/>
            <a:ext cx="6020730" cy="1941684"/>
          </a:xfrm>
          <a:prstGeom prst="rect">
            <a:avLst/>
          </a:prstGeom>
        </p:spPr>
      </p:pic>
    </p:spTree>
    <p:extLst>
      <p:ext uri="{BB962C8B-B14F-4D97-AF65-F5344CB8AC3E}">
        <p14:creationId xmlns:p14="http://schemas.microsoft.com/office/powerpoint/2010/main" val="30788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4FD3E2A-DB45-FE2E-A880-491A8DADAB61}"/>
              </a:ext>
            </a:extLst>
          </p:cNvPr>
          <p:cNvPicPr>
            <a:picLocks noGrp="1" noChangeAspect="1"/>
          </p:cNvPicPr>
          <p:nvPr>
            <p:ph idx="1"/>
          </p:nvPr>
        </p:nvPicPr>
        <p:blipFill>
          <a:blip r:embed="rId2"/>
          <a:stretch>
            <a:fillRect/>
          </a:stretch>
        </p:blipFill>
        <p:spPr>
          <a:xfrm>
            <a:off x="838200" y="4118728"/>
            <a:ext cx="9497750" cy="981212"/>
          </a:xfrm>
        </p:spPr>
      </p:pic>
      <p:pic>
        <p:nvPicPr>
          <p:cNvPr id="5" name="Picture 4">
            <a:extLst>
              <a:ext uri="{FF2B5EF4-FFF2-40B4-BE49-F238E27FC236}">
                <a16:creationId xmlns:a16="http://schemas.microsoft.com/office/drawing/2014/main" id="{B868190D-471A-2401-BA88-875A559EEF7C}"/>
              </a:ext>
            </a:extLst>
          </p:cNvPr>
          <p:cNvPicPr>
            <a:picLocks noChangeAspect="1"/>
          </p:cNvPicPr>
          <p:nvPr/>
        </p:nvPicPr>
        <p:blipFill>
          <a:blip r:embed="rId3"/>
          <a:stretch>
            <a:fillRect/>
          </a:stretch>
        </p:blipFill>
        <p:spPr>
          <a:xfrm>
            <a:off x="663118" y="1589044"/>
            <a:ext cx="8869013" cy="1086002"/>
          </a:xfrm>
          <a:prstGeom prst="rect">
            <a:avLst/>
          </a:prstGeom>
        </p:spPr>
      </p:pic>
      <p:pic>
        <p:nvPicPr>
          <p:cNvPr id="7" name="Picture 6">
            <a:extLst>
              <a:ext uri="{FF2B5EF4-FFF2-40B4-BE49-F238E27FC236}">
                <a16:creationId xmlns:a16="http://schemas.microsoft.com/office/drawing/2014/main" id="{08416B49-261B-7CBD-AC69-C0CAF07C1F23}"/>
              </a:ext>
            </a:extLst>
          </p:cNvPr>
          <p:cNvPicPr>
            <a:picLocks noChangeAspect="1"/>
          </p:cNvPicPr>
          <p:nvPr/>
        </p:nvPicPr>
        <p:blipFill>
          <a:blip r:embed="rId4"/>
          <a:stretch>
            <a:fillRect/>
          </a:stretch>
        </p:blipFill>
        <p:spPr>
          <a:xfrm>
            <a:off x="838200" y="3028894"/>
            <a:ext cx="9421540" cy="800212"/>
          </a:xfrm>
          <a:prstGeom prst="rect">
            <a:avLst/>
          </a:prstGeom>
        </p:spPr>
      </p:pic>
    </p:spTree>
    <p:extLst>
      <p:ext uri="{BB962C8B-B14F-4D97-AF65-F5344CB8AC3E}">
        <p14:creationId xmlns:p14="http://schemas.microsoft.com/office/powerpoint/2010/main" val="4002910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DED8E61-5B4C-966D-A09A-D3375E328293}"/>
              </a:ext>
            </a:extLst>
          </p:cNvPr>
          <p:cNvPicPr>
            <a:picLocks noGrp="1" noChangeAspect="1"/>
          </p:cNvPicPr>
          <p:nvPr>
            <p:ph idx="1"/>
          </p:nvPr>
        </p:nvPicPr>
        <p:blipFill>
          <a:blip r:embed="rId2"/>
          <a:stretch>
            <a:fillRect/>
          </a:stretch>
        </p:blipFill>
        <p:spPr>
          <a:xfrm>
            <a:off x="0" y="2662995"/>
            <a:ext cx="11544931" cy="2730099"/>
          </a:xfrm>
        </p:spPr>
      </p:pic>
      <p:pic>
        <p:nvPicPr>
          <p:cNvPr id="5" name="Picture 4">
            <a:extLst>
              <a:ext uri="{FF2B5EF4-FFF2-40B4-BE49-F238E27FC236}">
                <a16:creationId xmlns:a16="http://schemas.microsoft.com/office/drawing/2014/main" id="{7A755737-2515-A348-E50D-CEF70D869CD7}"/>
              </a:ext>
            </a:extLst>
          </p:cNvPr>
          <p:cNvPicPr>
            <a:picLocks noChangeAspect="1"/>
          </p:cNvPicPr>
          <p:nvPr/>
        </p:nvPicPr>
        <p:blipFill>
          <a:blip r:embed="rId3"/>
          <a:stretch>
            <a:fillRect/>
          </a:stretch>
        </p:blipFill>
        <p:spPr>
          <a:xfrm>
            <a:off x="65314" y="681037"/>
            <a:ext cx="11828106" cy="1981958"/>
          </a:xfrm>
          <a:prstGeom prst="rect">
            <a:avLst/>
          </a:prstGeom>
        </p:spPr>
      </p:pic>
    </p:spTree>
    <p:extLst>
      <p:ext uri="{BB962C8B-B14F-4D97-AF65-F5344CB8AC3E}">
        <p14:creationId xmlns:p14="http://schemas.microsoft.com/office/powerpoint/2010/main" val="3951889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EC2CE7-3914-3129-E6E0-C6461E7AE402}"/>
              </a:ext>
            </a:extLst>
          </p:cNvPr>
          <p:cNvPicPr>
            <a:picLocks noChangeAspect="1"/>
          </p:cNvPicPr>
          <p:nvPr/>
        </p:nvPicPr>
        <p:blipFill>
          <a:blip r:embed="rId2"/>
          <a:stretch>
            <a:fillRect/>
          </a:stretch>
        </p:blipFill>
        <p:spPr>
          <a:xfrm>
            <a:off x="541235" y="457200"/>
            <a:ext cx="11109530" cy="5943600"/>
          </a:xfrm>
          <a:prstGeom prst="rect">
            <a:avLst/>
          </a:prstGeom>
        </p:spPr>
      </p:pic>
    </p:spTree>
    <p:extLst>
      <p:ext uri="{BB962C8B-B14F-4D97-AF65-F5344CB8AC3E}">
        <p14:creationId xmlns:p14="http://schemas.microsoft.com/office/powerpoint/2010/main" val="1054550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0549E7-9FF2-C575-5C94-39305DC0A5B3}"/>
              </a:ext>
            </a:extLst>
          </p:cNvPr>
          <p:cNvPicPr>
            <a:picLocks noChangeAspect="1"/>
          </p:cNvPicPr>
          <p:nvPr/>
        </p:nvPicPr>
        <p:blipFill>
          <a:blip r:embed="rId2"/>
          <a:stretch>
            <a:fillRect/>
          </a:stretch>
        </p:blipFill>
        <p:spPr>
          <a:xfrm>
            <a:off x="457200" y="2896858"/>
            <a:ext cx="11277600" cy="2546843"/>
          </a:xfrm>
          <a:prstGeom prst="rect">
            <a:avLst/>
          </a:prstGeom>
        </p:spPr>
      </p:pic>
      <p:pic>
        <p:nvPicPr>
          <p:cNvPr id="9" name="Picture 8">
            <a:extLst>
              <a:ext uri="{FF2B5EF4-FFF2-40B4-BE49-F238E27FC236}">
                <a16:creationId xmlns:a16="http://schemas.microsoft.com/office/drawing/2014/main" id="{180D51C0-B0A8-A1D4-91BF-205F97931914}"/>
              </a:ext>
            </a:extLst>
          </p:cNvPr>
          <p:cNvPicPr>
            <a:picLocks noChangeAspect="1"/>
          </p:cNvPicPr>
          <p:nvPr/>
        </p:nvPicPr>
        <p:blipFill>
          <a:blip r:embed="rId3"/>
          <a:stretch>
            <a:fillRect/>
          </a:stretch>
        </p:blipFill>
        <p:spPr>
          <a:xfrm>
            <a:off x="698772" y="1414299"/>
            <a:ext cx="6987377" cy="804727"/>
          </a:xfrm>
          <a:prstGeom prst="rect">
            <a:avLst/>
          </a:prstGeom>
        </p:spPr>
      </p:pic>
    </p:spTree>
    <p:extLst>
      <p:ext uri="{BB962C8B-B14F-4D97-AF65-F5344CB8AC3E}">
        <p14:creationId xmlns:p14="http://schemas.microsoft.com/office/powerpoint/2010/main" val="1511990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96E79D5B-CFA1-9609-5218-7C85152877F2}"/>
              </a:ext>
            </a:extLst>
          </p:cNvPr>
          <p:cNvPicPr>
            <a:picLocks noGrp="1" noChangeAspect="1"/>
          </p:cNvPicPr>
          <p:nvPr>
            <p:ph idx="1"/>
          </p:nvPr>
        </p:nvPicPr>
        <p:blipFill rotWithShape="1">
          <a:blip r:embed="rId2"/>
          <a:srcRect b="14651"/>
          <a:stretch/>
        </p:blipFill>
        <p:spPr>
          <a:xfrm>
            <a:off x="457200" y="457200"/>
            <a:ext cx="11277600" cy="5943600"/>
          </a:xfrm>
          <a:prstGeom prst="rect">
            <a:avLst/>
          </a:prstGeom>
        </p:spPr>
      </p:pic>
    </p:spTree>
    <p:extLst>
      <p:ext uri="{BB962C8B-B14F-4D97-AF65-F5344CB8AC3E}">
        <p14:creationId xmlns:p14="http://schemas.microsoft.com/office/powerpoint/2010/main" val="52216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s of Hanoi: A Recursive Definition – Ajith's Blog">
            <a:extLst>
              <a:ext uri="{FF2B5EF4-FFF2-40B4-BE49-F238E27FC236}">
                <a16:creationId xmlns:a16="http://schemas.microsoft.com/office/drawing/2014/main" id="{A8789B26-7A2C-C16C-4D6B-C6FB0AD2C0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6860" y="676275"/>
            <a:ext cx="11138279" cy="518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45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16EAB69-2A8D-0075-FC13-8F4CC8FA83E7}"/>
              </a:ext>
            </a:extLst>
          </p:cNvPr>
          <p:cNvPicPr>
            <a:picLocks noChangeAspect="1"/>
          </p:cNvPicPr>
          <p:nvPr/>
        </p:nvPicPr>
        <p:blipFill>
          <a:blip r:embed="rId2"/>
          <a:stretch>
            <a:fillRect/>
          </a:stretch>
        </p:blipFill>
        <p:spPr>
          <a:xfrm>
            <a:off x="2086170" y="457200"/>
            <a:ext cx="8019660" cy="3719040"/>
          </a:xfrm>
          <a:prstGeom prst="rect">
            <a:avLst/>
          </a:prstGeom>
        </p:spPr>
      </p:pic>
      <p:pic>
        <p:nvPicPr>
          <p:cNvPr id="7" name="Picture 6">
            <a:extLst>
              <a:ext uri="{FF2B5EF4-FFF2-40B4-BE49-F238E27FC236}">
                <a16:creationId xmlns:a16="http://schemas.microsoft.com/office/drawing/2014/main" id="{5BB51412-4A6B-F217-CC04-E0925B318075}"/>
              </a:ext>
            </a:extLst>
          </p:cNvPr>
          <p:cNvPicPr>
            <a:picLocks noChangeAspect="1"/>
          </p:cNvPicPr>
          <p:nvPr/>
        </p:nvPicPr>
        <p:blipFill>
          <a:blip r:embed="rId3"/>
          <a:stretch>
            <a:fillRect/>
          </a:stretch>
        </p:blipFill>
        <p:spPr>
          <a:xfrm>
            <a:off x="2128114" y="4629443"/>
            <a:ext cx="7550041" cy="1771357"/>
          </a:xfrm>
          <a:prstGeom prst="rect">
            <a:avLst/>
          </a:prstGeom>
        </p:spPr>
      </p:pic>
      <p:pic>
        <p:nvPicPr>
          <p:cNvPr id="9" name="Content Placeholder 8">
            <a:extLst>
              <a:ext uri="{FF2B5EF4-FFF2-40B4-BE49-F238E27FC236}">
                <a16:creationId xmlns:a16="http://schemas.microsoft.com/office/drawing/2014/main" id="{8C51E461-96F3-7039-0674-5C140896FDE5}"/>
              </a:ext>
            </a:extLst>
          </p:cNvPr>
          <p:cNvPicPr>
            <a:picLocks noChangeAspect="1"/>
          </p:cNvPicPr>
          <p:nvPr/>
        </p:nvPicPr>
        <p:blipFill>
          <a:blip r:embed="rId4"/>
          <a:stretch>
            <a:fillRect/>
          </a:stretch>
        </p:blipFill>
        <p:spPr>
          <a:xfrm>
            <a:off x="2128114" y="4210258"/>
            <a:ext cx="2583740" cy="374454"/>
          </a:xfrm>
          <a:prstGeom prst="rect">
            <a:avLst/>
          </a:prstGeom>
        </p:spPr>
      </p:pic>
    </p:spTree>
    <p:extLst>
      <p:ext uri="{BB962C8B-B14F-4D97-AF65-F5344CB8AC3E}">
        <p14:creationId xmlns:p14="http://schemas.microsoft.com/office/powerpoint/2010/main" val="3392674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5819-A16C-D3A5-CF97-0E6B4C35447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6B86175-BFB4-5B09-EF47-301A5E599E1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FE2CCA9-4963-AEFB-AF92-C3AE0F6D56B1}"/>
              </a:ext>
            </a:extLst>
          </p:cNvPr>
          <p:cNvPicPr>
            <a:picLocks noChangeAspect="1"/>
          </p:cNvPicPr>
          <p:nvPr/>
        </p:nvPicPr>
        <p:blipFill>
          <a:blip r:embed="rId2"/>
          <a:stretch>
            <a:fillRect/>
          </a:stretch>
        </p:blipFill>
        <p:spPr>
          <a:xfrm>
            <a:off x="163379" y="0"/>
            <a:ext cx="11193437" cy="4067743"/>
          </a:xfrm>
          <a:prstGeom prst="rect">
            <a:avLst/>
          </a:prstGeom>
        </p:spPr>
      </p:pic>
      <p:pic>
        <p:nvPicPr>
          <p:cNvPr id="7" name="Picture 6">
            <a:extLst>
              <a:ext uri="{FF2B5EF4-FFF2-40B4-BE49-F238E27FC236}">
                <a16:creationId xmlns:a16="http://schemas.microsoft.com/office/drawing/2014/main" id="{AB635196-5F69-0E17-A8C9-9993E9FC2877}"/>
              </a:ext>
            </a:extLst>
          </p:cNvPr>
          <p:cNvPicPr>
            <a:picLocks noChangeAspect="1"/>
          </p:cNvPicPr>
          <p:nvPr/>
        </p:nvPicPr>
        <p:blipFill>
          <a:blip r:embed="rId3"/>
          <a:stretch>
            <a:fillRect/>
          </a:stretch>
        </p:blipFill>
        <p:spPr>
          <a:xfrm>
            <a:off x="296747" y="4110909"/>
            <a:ext cx="10926700" cy="2391109"/>
          </a:xfrm>
          <a:prstGeom prst="rect">
            <a:avLst/>
          </a:prstGeom>
        </p:spPr>
      </p:pic>
    </p:spTree>
    <p:extLst>
      <p:ext uri="{BB962C8B-B14F-4D97-AF65-F5344CB8AC3E}">
        <p14:creationId xmlns:p14="http://schemas.microsoft.com/office/powerpoint/2010/main" val="3633162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math equation with black text&#10;&#10;Description automatically generated with medium confidence">
            <a:extLst>
              <a:ext uri="{FF2B5EF4-FFF2-40B4-BE49-F238E27FC236}">
                <a16:creationId xmlns:a16="http://schemas.microsoft.com/office/drawing/2014/main" id="{EC85B352-1E12-DB4B-3332-93B94982ADB7}"/>
              </a:ext>
            </a:extLst>
          </p:cNvPr>
          <p:cNvPicPr>
            <a:picLocks noGrp="1" noChangeAspect="1"/>
          </p:cNvPicPr>
          <p:nvPr>
            <p:ph idx="1"/>
          </p:nvPr>
        </p:nvPicPr>
        <p:blipFill>
          <a:blip r:embed="rId2"/>
          <a:stretch>
            <a:fillRect/>
          </a:stretch>
        </p:blipFill>
        <p:spPr>
          <a:xfrm>
            <a:off x="643467" y="1616032"/>
            <a:ext cx="10905066" cy="3625934"/>
          </a:xfrm>
          <a:prstGeom prst="rect">
            <a:avLst/>
          </a:prstGeom>
          <a:ln>
            <a:noFill/>
          </a:ln>
        </p:spPr>
      </p:pic>
    </p:spTree>
    <p:extLst>
      <p:ext uri="{BB962C8B-B14F-4D97-AF65-F5344CB8AC3E}">
        <p14:creationId xmlns:p14="http://schemas.microsoft.com/office/powerpoint/2010/main" val="1784074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722971A-E527-1AD4-1E4C-BFE71266155D}"/>
              </a:ext>
            </a:extLst>
          </p:cNvPr>
          <p:cNvPicPr>
            <a:picLocks noGrp="1" noChangeAspect="1"/>
          </p:cNvPicPr>
          <p:nvPr>
            <p:ph idx="1"/>
          </p:nvPr>
        </p:nvPicPr>
        <p:blipFill>
          <a:blip r:embed="rId2"/>
          <a:stretch>
            <a:fillRect/>
          </a:stretch>
        </p:blipFill>
        <p:spPr>
          <a:xfrm>
            <a:off x="643467" y="1956815"/>
            <a:ext cx="10905066" cy="294436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864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881E686-D4FF-C078-93DF-6213B77B2950}"/>
              </a:ext>
            </a:extLst>
          </p:cNvPr>
          <p:cNvPicPr>
            <a:picLocks noGrp="1" noChangeAspect="1"/>
          </p:cNvPicPr>
          <p:nvPr>
            <p:ph idx="1"/>
          </p:nvPr>
        </p:nvPicPr>
        <p:blipFill>
          <a:blip r:embed="rId2"/>
          <a:stretch>
            <a:fillRect/>
          </a:stretch>
        </p:blipFill>
        <p:spPr>
          <a:xfrm>
            <a:off x="251715" y="2280994"/>
            <a:ext cx="11835160" cy="2752887"/>
          </a:xfrm>
        </p:spPr>
      </p:pic>
      <p:pic>
        <p:nvPicPr>
          <p:cNvPr id="5" name="Picture 4">
            <a:extLst>
              <a:ext uri="{FF2B5EF4-FFF2-40B4-BE49-F238E27FC236}">
                <a16:creationId xmlns:a16="http://schemas.microsoft.com/office/drawing/2014/main" id="{D83A7EDE-3A68-B5B7-4B2F-55617ADD6D4F}"/>
              </a:ext>
            </a:extLst>
          </p:cNvPr>
          <p:cNvPicPr>
            <a:picLocks noChangeAspect="1"/>
          </p:cNvPicPr>
          <p:nvPr/>
        </p:nvPicPr>
        <p:blipFill>
          <a:blip r:embed="rId3"/>
          <a:stretch>
            <a:fillRect/>
          </a:stretch>
        </p:blipFill>
        <p:spPr>
          <a:xfrm>
            <a:off x="8715011" y="587375"/>
            <a:ext cx="2610214" cy="1152686"/>
          </a:xfrm>
          <a:prstGeom prst="rect">
            <a:avLst/>
          </a:prstGeom>
        </p:spPr>
      </p:pic>
    </p:spTree>
    <p:extLst>
      <p:ext uri="{BB962C8B-B14F-4D97-AF65-F5344CB8AC3E}">
        <p14:creationId xmlns:p14="http://schemas.microsoft.com/office/powerpoint/2010/main" val="2846851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53AE8FD-C1E5-6588-F6B1-0AF698161CB4}"/>
              </a:ext>
            </a:extLst>
          </p:cNvPr>
          <p:cNvPicPr>
            <a:picLocks noGrp="1" noChangeAspect="1"/>
          </p:cNvPicPr>
          <p:nvPr>
            <p:ph idx="1"/>
          </p:nvPr>
        </p:nvPicPr>
        <p:blipFill rotWithShape="1">
          <a:blip r:embed="rId2"/>
          <a:srcRect b="10293"/>
          <a:stretch/>
        </p:blipFill>
        <p:spPr>
          <a:xfrm>
            <a:off x="457200" y="457200"/>
            <a:ext cx="11277600" cy="5943600"/>
          </a:xfrm>
          <a:prstGeom prst="rect">
            <a:avLst/>
          </a:prstGeom>
        </p:spPr>
      </p:pic>
    </p:spTree>
    <p:extLst>
      <p:ext uri="{BB962C8B-B14F-4D97-AF65-F5344CB8AC3E}">
        <p14:creationId xmlns:p14="http://schemas.microsoft.com/office/powerpoint/2010/main" val="155929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894E499F-F0C9-493A-6AEA-94E2E945B944}"/>
              </a:ext>
            </a:extLst>
          </p:cNvPr>
          <p:cNvPicPr>
            <a:picLocks noGrp="1" noChangeAspect="1"/>
          </p:cNvPicPr>
          <p:nvPr>
            <p:ph idx="1"/>
          </p:nvPr>
        </p:nvPicPr>
        <p:blipFill rotWithShape="1">
          <a:blip r:embed="rId2"/>
          <a:srcRect t="25244"/>
          <a:stretch/>
        </p:blipFill>
        <p:spPr>
          <a:xfrm>
            <a:off x="457200" y="457200"/>
            <a:ext cx="11277600" cy="5943600"/>
          </a:xfrm>
          <a:prstGeom prst="rect">
            <a:avLst/>
          </a:prstGeom>
        </p:spPr>
      </p:pic>
    </p:spTree>
    <p:extLst>
      <p:ext uri="{BB962C8B-B14F-4D97-AF65-F5344CB8AC3E}">
        <p14:creationId xmlns:p14="http://schemas.microsoft.com/office/powerpoint/2010/main" val="4257587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CC4C1B4E-95CD-A2CC-EC91-4F5ADE0FE1A6}"/>
              </a:ext>
            </a:extLst>
          </p:cNvPr>
          <p:cNvPicPr>
            <a:picLocks noGrp="1" noChangeAspect="1"/>
          </p:cNvPicPr>
          <p:nvPr>
            <p:ph idx="1"/>
          </p:nvPr>
        </p:nvPicPr>
        <p:blipFill>
          <a:blip r:embed="rId2"/>
          <a:stretch>
            <a:fillRect/>
          </a:stretch>
        </p:blipFill>
        <p:spPr>
          <a:xfrm>
            <a:off x="1048346" y="3032923"/>
            <a:ext cx="4667901" cy="3591426"/>
          </a:xfrm>
        </p:spPr>
      </p:pic>
      <p:pic>
        <p:nvPicPr>
          <p:cNvPr id="13" name="Picture 12">
            <a:extLst>
              <a:ext uri="{FF2B5EF4-FFF2-40B4-BE49-F238E27FC236}">
                <a16:creationId xmlns:a16="http://schemas.microsoft.com/office/drawing/2014/main" id="{CF17FE89-32DA-673A-C87A-07857F108E4F}"/>
              </a:ext>
            </a:extLst>
          </p:cNvPr>
          <p:cNvPicPr>
            <a:picLocks noChangeAspect="1"/>
          </p:cNvPicPr>
          <p:nvPr/>
        </p:nvPicPr>
        <p:blipFill>
          <a:blip r:embed="rId3"/>
          <a:stretch>
            <a:fillRect/>
          </a:stretch>
        </p:blipFill>
        <p:spPr>
          <a:xfrm>
            <a:off x="838200" y="233651"/>
            <a:ext cx="9335803" cy="2457793"/>
          </a:xfrm>
          <a:prstGeom prst="rect">
            <a:avLst/>
          </a:prstGeom>
        </p:spPr>
      </p:pic>
    </p:spTree>
    <p:extLst>
      <p:ext uri="{BB962C8B-B14F-4D97-AF65-F5344CB8AC3E}">
        <p14:creationId xmlns:p14="http://schemas.microsoft.com/office/powerpoint/2010/main" val="2158875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B065-7C75-5786-C1EB-BA7F87C3168B}"/>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1847524C-1054-3BB3-F713-AF5A2E6EE223}"/>
              </a:ext>
            </a:extLst>
          </p:cNvPr>
          <p:cNvPicPr>
            <a:picLocks noChangeAspect="1"/>
          </p:cNvPicPr>
          <p:nvPr/>
        </p:nvPicPr>
        <p:blipFill>
          <a:blip r:embed="rId2"/>
          <a:stretch>
            <a:fillRect/>
          </a:stretch>
        </p:blipFill>
        <p:spPr>
          <a:xfrm>
            <a:off x="2207696" y="4483290"/>
            <a:ext cx="7898504" cy="1469835"/>
          </a:xfrm>
          <a:prstGeom prst="rect">
            <a:avLst/>
          </a:prstGeom>
        </p:spPr>
      </p:pic>
      <p:pic>
        <p:nvPicPr>
          <p:cNvPr id="7" name="Picture 6">
            <a:extLst>
              <a:ext uri="{FF2B5EF4-FFF2-40B4-BE49-F238E27FC236}">
                <a16:creationId xmlns:a16="http://schemas.microsoft.com/office/drawing/2014/main" id="{4661F93D-0111-24E5-BB06-032B21A015D5}"/>
              </a:ext>
            </a:extLst>
          </p:cNvPr>
          <p:cNvPicPr>
            <a:picLocks noChangeAspect="1"/>
          </p:cNvPicPr>
          <p:nvPr/>
        </p:nvPicPr>
        <p:blipFill>
          <a:blip r:embed="rId3"/>
          <a:stretch>
            <a:fillRect/>
          </a:stretch>
        </p:blipFill>
        <p:spPr>
          <a:xfrm>
            <a:off x="1089827" y="583034"/>
            <a:ext cx="9391658" cy="3583351"/>
          </a:xfrm>
          <a:prstGeom prst="rect">
            <a:avLst/>
          </a:prstGeom>
        </p:spPr>
      </p:pic>
    </p:spTree>
    <p:extLst>
      <p:ext uri="{BB962C8B-B14F-4D97-AF65-F5344CB8AC3E}">
        <p14:creationId xmlns:p14="http://schemas.microsoft.com/office/powerpoint/2010/main" val="1750375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4F1CFE-B58E-6F06-2C86-4ECDF724C798}"/>
              </a:ext>
            </a:extLst>
          </p:cNvPr>
          <p:cNvPicPr>
            <a:picLocks noChangeAspect="1"/>
          </p:cNvPicPr>
          <p:nvPr/>
        </p:nvPicPr>
        <p:blipFill>
          <a:blip r:embed="rId2"/>
          <a:stretch>
            <a:fillRect/>
          </a:stretch>
        </p:blipFill>
        <p:spPr>
          <a:xfrm>
            <a:off x="950025" y="457200"/>
            <a:ext cx="10291949" cy="5943600"/>
          </a:xfrm>
          <a:prstGeom prst="rect">
            <a:avLst/>
          </a:prstGeom>
        </p:spPr>
      </p:pic>
    </p:spTree>
    <p:extLst>
      <p:ext uri="{BB962C8B-B14F-4D97-AF65-F5344CB8AC3E}">
        <p14:creationId xmlns:p14="http://schemas.microsoft.com/office/powerpoint/2010/main" val="1086030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6B9246-2DBC-02CC-2445-7528B1E5DAAB}"/>
              </a:ext>
            </a:extLst>
          </p:cNvPr>
          <p:cNvPicPr>
            <a:picLocks noGrp="1" noChangeAspect="1"/>
          </p:cNvPicPr>
          <p:nvPr>
            <p:ph idx="1"/>
          </p:nvPr>
        </p:nvPicPr>
        <p:blipFill>
          <a:blip r:embed="rId2"/>
          <a:stretch>
            <a:fillRect/>
          </a:stretch>
        </p:blipFill>
        <p:spPr>
          <a:xfrm>
            <a:off x="952500" y="520417"/>
            <a:ext cx="9247128" cy="4243045"/>
          </a:xfrm>
        </p:spPr>
      </p:pic>
      <p:pic>
        <p:nvPicPr>
          <p:cNvPr id="7" name="Picture 6">
            <a:extLst>
              <a:ext uri="{FF2B5EF4-FFF2-40B4-BE49-F238E27FC236}">
                <a16:creationId xmlns:a16="http://schemas.microsoft.com/office/drawing/2014/main" id="{A5B18160-28C3-C47B-B948-D56DB59358AF}"/>
              </a:ext>
            </a:extLst>
          </p:cNvPr>
          <p:cNvPicPr>
            <a:picLocks noChangeAspect="1"/>
          </p:cNvPicPr>
          <p:nvPr/>
        </p:nvPicPr>
        <p:blipFill>
          <a:blip r:embed="rId3"/>
          <a:stretch>
            <a:fillRect/>
          </a:stretch>
        </p:blipFill>
        <p:spPr>
          <a:xfrm>
            <a:off x="2145052" y="4791616"/>
            <a:ext cx="7211431" cy="924054"/>
          </a:xfrm>
          <a:prstGeom prst="rect">
            <a:avLst/>
          </a:prstGeom>
        </p:spPr>
      </p:pic>
    </p:spTree>
    <p:extLst>
      <p:ext uri="{BB962C8B-B14F-4D97-AF65-F5344CB8AC3E}">
        <p14:creationId xmlns:p14="http://schemas.microsoft.com/office/powerpoint/2010/main" val="3675463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17DD-BA19-D09E-4539-E0E45F9DC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441C58-B0F6-D590-5620-E76AFA1DC60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995348C-2753-2B77-18AB-4A5A327479BA}"/>
              </a:ext>
            </a:extLst>
          </p:cNvPr>
          <p:cNvPicPr>
            <a:picLocks noChangeAspect="1"/>
          </p:cNvPicPr>
          <p:nvPr/>
        </p:nvPicPr>
        <p:blipFill>
          <a:blip r:embed="rId2"/>
          <a:stretch>
            <a:fillRect/>
          </a:stretch>
        </p:blipFill>
        <p:spPr>
          <a:xfrm>
            <a:off x="-108108" y="1027906"/>
            <a:ext cx="11519728" cy="3768029"/>
          </a:xfrm>
          <a:prstGeom prst="rect">
            <a:avLst/>
          </a:prstGeom>
        </p:spPr>
      </p:pic>
    </p:spTree>
    <p:extLst>
      <p:ext uri="{BB962C8B-B14F-4D97-AF65-F5344CB8AC3E}">
        <p14:creationId xmlns:p14="http://schemas.microsoft.com/office/powerpoint/2010/main" val="1680204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BA1FE3-3AC3-16A0-D168-67CA9F24A384}"/>
              </a:ext>
            </a:extLst>
          </p:cNvPr>
          <p:cNvPicPr>
            <a:picLocks noChangeAspect="1"/>
          </p:cNvPicPr>
          <p:nvPr/>
        </p:nvPicPr>
        <p:blipFill rotWithShape="1">
          <a:blip r:embed="rId2"/>
          <a:srcRect b="31332"/>
          <a:stretch/>
        </p:blipFill>
        <p:spPr>
          <a:xfrm>
            <a:off x="457200" y="457200"/>
            <a:ext cx="11277600" cy="5943600"/>
          </a:xfrm>
          <a:prstGeom prst="rect">
            <a:avLst/>
          </a:prstGeom>
        </p:spPr>
      </p:pic>
    </p:spTree>
    <p:extLst>
      <p:ext uri="{BB962C8B-B14F-4D97-AF65-F5344CB8AC3E}">
        <p14:creationId xmlns:p14="http://schemas.microsoft.com/office/powerpoint/2010/main" val="3163889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5614DA-A448-1DE7-2903-77409755B51F}"/>
              </a:ext>
            </a:extLst>
          </p:cNvPr>
          <p:cNvPicPr>
            <a:picLocks noChangeAspect="1"/>
          </p:cNvPicPr>
          <p:nvPr/>
        </p:nvPicPr>
        <p:blipFill>
          <a:blip r:embed="rId2"/>
          <a:stretch>
            <a:fillRect/>
          </a:stretch>
        </p:blipFill>
        <p:spPr>
          <a:xfrm>
            <a:off x="1939636" y="457200"/>
            <a:ext cx="8312728" cy="5943600"/>
          </a:xfrm>
          <a:prstGeom prst="rect">
            <a:avLst/>
          </a:prstGeom>
        </p:spPr>
      </p:pic>
    </p:spTree>
    <p:extLst>
      <p:ext uri="{BB962C8B-B14F-4D97-AF65-F5344CB8AC3E}">
        <p14:creationId xmlns:p14="http://schemas.microsoft.com/office/powerpoint/2010/main" val="2983902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E21A6B-A39B-1D9C-D738-B009EF8274AA}"/>
              </a:ext>
            </a:extLst>
          </p:cNvPr>
          <p:cNvPicPr>
            <a:picLocks noChangeAspect="1"/>
          </p:cNvPicPr>
          <p:nvPr/>
        </p:nvPicPr>
        <p:blipFill>
          <a:blip r:embed="rId2"/>
          <a:stretch>
            <a:fillRect/>
          </a:stretch>
        </p:blipFill>
        <p:spPr>
          <a:xfrm>
            <a:off x="2273748" y="457200"/>
            <a:ext cx="7644503" cy="5943600"/>
          </a:xfrm>
          <a:prstGeom prst="rect">
            <a:avLst/>
          </a:prstGeom>
        </p:spPr>
      </p:pic>
    </p:spTree>
    <p:extLst>
      <p:ext uri="{BB962C8B-B14F-4D97-AF65-F5344CB8AC3E}">
        <p14:creationId xmlns:p14="http://schemas.microsoft.com/office/powerpoint/2010/main" val="1265692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AEFF8C-A6B6-989A-1EBB-3023D3729576}"/>
              </a:ext>
            </a:extLst>
          </p:cNvPr>
          <p:cNvPicPr>
            <a:picLocks noChangeAspect="1"/>
          </p:cNvPicPr>
          <p:nvPr/>
        </p:nvPicPr>
        <p:blipFill>
          <a:blip r:embed="rId2">
            <a:duotone>
              <a:prstClr val="black"/>
              <a:schemeClr val="tx2">
                <a:tint val="45000"/>
                <a:satMod val="400000"/>
              </a:schemeClr>
            </a:duotone>
          </a:blip>
          <a:stretch>
            <a:fillRect/>
          </a:stretch>
        </p:blipFill>
        <p:spPr>
          <a:xfrm>
            <a:off x="53844" y="37766"/>
            <a:ext cx="7630590" cy="634544"/>
          </a:xfrm>
          <a:prstGeom prst="rect">
            <a:avLst/>
          </a:prstGeom>
        </p:spPr>
      </p:pic>
      <p:pic>
        <p:nvPicPr>
          <p:cNvPr id="7" name="Content Placeholder 6">
            <a:extLst>
              <a:ext uri="{FF2B5EF4-FFF2-40B4-BE49-F238E27FC236}">
                <a16:creationId xmlns:a16="http://schemas.microsoft.com/office/drawing/2014/main" id="{6E7D5C67-39EF-971D-606C-62CE1137D1DB}"/>
              </a:ext>
            </a:extLst>
          </p:cNvPr>
          <p:cNvPicPr>
            <a:picLocks noGrp="1" noChangeAspect="1"/>
          </p:cNvPicPr>
          <p:nvPr>
            <p:ph idx="1"/>
          </p:nvPr>
        </p:nvPicPr>
        <p:blipFill>
          <a:blip r:embed="rId3"/>
          <a:stretch>
            <a:fillRect/>
          </a:stretch>
        </p:blipFill>
        <p:spPr>
          <a:xfrm>
            <a:off x="1250876" y="4263727"/>
            <a:ext cx="5696745" cy="1247949"/>
          </a:xfrm>
        </p:spPr>
      </p:pic>
      <p:pic>
        <p:nvPicPr>
          <p:cNvPr id="5" name="Picture 4">
            <a:extLst>
              <a:ext uri="{FF2B5EF4-FFF2-40B4-BE49-F238E27FC236}">
                <a16:creationId xmlns:a16="http://schemas.microsoft.com/office/drawing/2014/main" id="{57B5751A-3488-A2AB-2ED8-74522F99E4BC}"/>
              </a:ext>
            </a:extLst>
          </p:cNvPr>
          <p:cNvPicPr>
            <a:picLocks noChangeAspect="1"/>
          </p:cNvPicPr>
          <p:nvPr/>
        </p:nvPicPr>
        <p:blipFill>
          <a:blip r:embed="rId4"/>
          <a:stretch>
            <a:fillRect/>
          </a:stretch>
        </p:blipFill>
        <p:spPr>
          <a:xfrm>
            <a:off x="763555" y="1027906"/>
            <a:ext cx="7630590" cy="3429479"/>
          </a:xfrm>
          <a:prstGeom prst="rect">
            <a:avLst/>
          </a:prstGeom>
        </p:spPr>
      </p:pic>
      <p:pic>
        <p:nvPicPr>
          <p:cNvPr id="9" name="Picture 8">
            <a:extLst>
              <a:ext uri="{FF2B5EF4-FFF2-40B4-BE49-F238E27FC236}">
                <a16:creationId xmlns:a16="http://schemas.microsoft.com/office/drawing/2014/main" id="{CBE691F8-72D9-9777-632B-B305D7E05AC4}"/>
              </a:ext>
            </a:extLst>
          </p:cNvPr>
          <p:cNvPicPr>
            <a:picLocks noChangeAspect="1"/>
          </p:cNvPicPr>
          <p:nvPr/>
        </p:nvPicPr>
        <p:blipFill>
          <a:blip r:embed="rId5"/>
          <a:stretch>
            <a:fillRect/>
          </a:stretch>
        </p:blipFill>
        <p:spPr>
          <a:xfrm>
            <a:off x="1250876" y="5511676"/>
            <a:ext cx="5763429" cy="419158"/>
          </a:xfrm>
          <a:prstGeom prst="rect">
            <a:avLst/>
          </a:prstGeom>
        </p:spPr>
      </p:pic>
      <p:pic>
        <p:nvPicPr>
          <p:cNvPr id="11" name="Picture 10">
            <a:extLst>
              <a:ext uri="{FF2B5EF4-FFF2-40B4-BE49-F238E27FC236}">
                <a16:creationId xmlns:a16="http://schemas.microsoft.com/office/drawing/2014/main" id="{235B1FF4-5394-A19C-6DDF-CD3CF7BBB4BB}"/>
              </a:ext>
            </a:extLst>
          </p:cNvPr>
          <p:cNvPicPr>
            <a:picLocks noChangeAspect="1"/>
          </p:cNvPicPr>
          <p:nvPr/>
        </p:nvPicPr>
        <p:blipFill rotWithShape="1">
          <a:blip r:embed="rId6"/>
          <a:srcRect t="16058"/>
          <a:stretch/>
        </p:blipFill>
        <p:spPr>
          <a:xfrm>
            <a:off x="1080512" y="6046236"/>
            <a:ext cx="6839905" cy="327859"/>
          </a:xfrm>
          <a:prstGeom prst="rect">
            <a:avLst/>
          </a:prstGeom>
        </p:spPr>
      </p:pic>
      <p:pic>
        <p:nvPicPr>
          <p:cNvPr id="13" name="Picture 12">
            <a:extLst>
              <a:ext uri="{FF2B5EF4-FFF2-40B4-BE49-F238E27FC236}">
                <a16:creationId xmlns:a16="http://schemas.microsoft.com/office/drawing/2014/main" id="{54A74328-08C3-E49E-0284-19D3CBFC1924}"/>
              </a:ext>
            </a:extLst>
          </p:cNvPr>
          <p:cNvPicPr>
            <a:picLocks noChangeAspect="1"/>
          </p:cNvPicPr>
          <p:nvPr/>
        </p:nvPicPr>
        <p:blipFill>
          <a:blip r:embed="rId7"/>
          <a:stretch>
            <a:fillRect/>
          </a:stretch>
        </p:blipFill>
        <p:spPr>
          <a:xfrm>
            <a:off x="8038535" y="64746"/>
            <a:ext cx="3915321" cy="838317"/>
          </a:xfrm>
          <a:prstGeom prst="rect">
            <a:avLst/>
          </a:prstGeom>
        </p:spPr>
      </p:pic>
      <p:pic>
        <p:nvPicPr>
          <p:cNvPr id="15" name="Picture 14">
            <a:extLst>
              <a:ext uri="{FF2B5EF4-FFF2-40B4-BE49-F238E27FC236}">
                <a16:creationId xmlns:a16="http://schemas.microsoft.com/office/drawing/2014/main" id="{C4F550B1-9CE4-2D86-7468-3CED1A5673B9}"/>
              </a:ext>
            </a:extLst>
          </p:cNvPr>
          <p:cNvPicPr>
            <a:picLocks noChangeAspect="1"/>
          </p:cNvPicPr>
          <p:nvPr/>
        </p:nvPicPr>
        <p:blipFill>
          <a:blip r:embed="rId8">
            <a:duotone>
              <a:schemeClr val="accent5">
                <a:shade val="45000"/>
                <a:satMod val="135000"/>
              </a:schemeClr>
              <a:prstClr val="white"/>
            </a:duotone>
          </a:blip>
          <a:stretch>
            <a:fillRect/>
          </a:stretch>
        </p:blipFill>
        <p:spPr>
          <a:xfrm>
            <a:off x="6361886" y="2602948"/>
            <a:ext cx="5830114" cy="1133633"/>
          </a:xfrm>
          <a:prstGeom prst="rect">
            <a:avLst/>
          </a:prstGeom>
        </p:spPr>
      </p:pic>
    </p:spTree>
    <p:extLst>
      <p:ext uri="{BB962C8B-B14F-4D97-AF65-F5344CB8AC3E}">
        <p14:creationId xmlns:p14="http://schemas.microsoft.com/office/powerpoint/2010/main" val="2135428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71135C-7136-17CE-115F-34DAEB742527}"/>
              </a:ext>
            </a:extLst>
          </p:cNvPr>
          <p:cNvPicPr>
            <a:picLocks noChangeAspect="1"/>
          </p:cNvPicPr>
          <p:nvPr/>
        </p:nvPicPr>
        <p:blipFill>
          <a:blip r:embed="rId2"/>
          <a:stretch>
            <a:fillRect/>
          </a:stretch>
        </p:blipFill>
        <p:spPr>
          <a:xfrm>
            <a:off x="150714" y="139805"/>
            <a:ext cx="7430537" cy="2667372"/>
          </a:xfrm>
          <a:prstGeom prst="rect">
            <a:avLst/>
          </a:prstGeom>
        </p:spPr>
      </p:pic>
      <p:pic>
        <p:nvPicPr>
          <p:cNvPr id="5" name="Picture 4">
            <a:extLst>
              <a:ext uri="{FF2B5EF4-FFF2-40B4-BE49-F238E27FC236}">
                <a16:creationId xmlns:a16="http://schemas.microsoft.com/office/drawing/2014/main" id="{A538453B-3FF0-05B6-4165-E62648DDA153}"/>
              </a:ext>
            </a:extLst>
          </p:cNvPr>
          <p:cNvPicPr>
            <a:picLocks noChangeAspect="1"/>
          </p:cNvPicPr>
          <p:nvPr/>
        </p:nvPicPr>
        <p:blipFill>
          <a:blip r:embed="rId3">
            <a:duotone>
              <a:schemeClr val="accent5">
                <a:shade val="45000"/>
                <a:satMod val="135000"/>
              </a:schemeClr>
              <a:prstClr val="white"/>
            </a:duotone>
          </a:blip>
          <a:stretch>
            <a:fillRect/>
          </a:stretch>
        </p:blipFill>
        <p:spPr>
          <a:xfrm>
            <a:off x="5639593" y="1675259"/>
            <a:ext cx="6401693" cy="828791"/>
          </a:xfrm>
          <a:prstGeom prst="rect">
            <a:avLst/>
          </a:prstGeom>
        </p:spPr>
      </p:pic>
      <p:pic>
        <p:nvPicPr>
          <p:cNvPr id="9" name="Picture 8">
            <a:extLst>
              <a:ext uri="{FF2B5EF4-FFF2-40B4-BE49-F238E27FC236}">
                <a16:creationId xmlns:a16="http://schemas.microsoft.com/office/drawing/2014/main" id="{0D2BD0B4-DCF2-A14B-DA3C-31D9B7158A35}"/>
              </a:ext>
            </a:extLst>
          </p:cNvPr>
          <p:cNvPicPr>
            <a:picLocks noChangeAspect="1"/>
          </p:cNvPicPr>
          <p:nvPr/>
        </p:nvPicPr>
        <p:blipFill>
          <a:blip r:embed="rId4"/>
          <a:stretch>
            <a:fillRect/>
          </a:stretch>
        </p:blipFill>
        <p:spPr>
          <a:xfrm>
            <a:off x="618361" y="2838140"/>
            <a:ext cx="5477639" cy="2219635"/>
          </a:xfrm>
          <a:prstGeom prst="rect">
            <a:avLst/>
          </a:prstGeom>
        </p:spPr>
      </p:pic>
      <p:pic>
        <p:nvPicPr>
          <p:cNvPr id="11" name="Picture 10">
            <a:extLst>
              <a:ext uri="{FF2B5EF4-FFF2-40B4-BE49-F238E27FC236}">
                <a16:creationId xmlns:a16="http://schemas.microsoft.com/office/drawing/2014/main" id="{D86A05D1-1329-9817-AD95-8AF6A15D5BFC}"/>
              </a:ext>
            </a:extLst>
          </p:cNvPr>
          <p:cNvPicPr>
            <a:picLocks noChangeAspect="1"/>
          </p:cNvPicPr>
          <p:nvPr/>
        </p:nvPicPr>
        <p:blipFill>
          <a:blip r:embed="rId5"/>
          <a:stretch>
            <a:fillRect/>
          </a:stretch>
        </p:blipFill>
        <p:spPr>
          <a:xfrm>
            <a:off x="838200" y="4911792"/>
            <a:ext cx="6354062" cy="333422"/>
          </a:xfrm>
          <a:prstGeom prst="rect">
            <a:avLst/>
          </a:prstGeom>
        </p:spPr>
      </p:pic>
      <p:pic>
        <p:nvPicPr>
          <p:cNvPr id="13" name="Picture 12">
            <a:extLst>
              <a:ext uri="{FF2B5EF4-FFF2-40B4-BE49-F238E27FC236}">
                <a16:creationId xmlns:a16="http://schemas.microsoft.com/office/drawing/2014/main" id="{B2908863-7926-68D4-F4D3-088AE246E852}"/>
              </a:ext>
            </a:extLst>
          </p:cNvPr>
          <p:cNvPicPr>
            <a:picLocks noChangeAspect="1"/>
          </p:cNvPicPr>
          <p:nvPr/>
        </p:nvPicPr>
        <p:blipFill>
          <a:blip r:embed="rId6"/>
          <a:stretch>
            <a:fillRect/>
          </a:stretch>
        </p:blipFill>
        <p:spPr>
          <a:xfrm>
            <a:off x="738674" y="5239546"/>
            <a:ext cx="1267002" cy="314369"/>
          </a:xfrm>
          <a:prstGeom prst="rect">
            <a:avLst/>
          </a:prstGeom>
        </p:spPr>
      </p:pic>
      <p:pic>
        <p:nvPicPr>
          <p:cNvPr id="15" name="Picture 14">
            <a:extLst>
              <a:ext uri="{FF2B5EF4-FFF2-40B4-BE49-F238E27FC236}">
                <a16:creationId xmlns:a16="http://schemas.microsoft.com/office/drawing/2014/main" id="{10724BE3-41A2-92B1-D433-33B86A27A2A9}"/>
              </a:ext>
            </a:extLst>
          </p:cNvPr>
          <p:cNvPicPr>
            <a:picLocks noChangeAspect="1"/>
          </p:cNvPicPr>
          <p:nvPr/>
        </p:nvPicPr>
        <p:blipFill>
          <a:blip r:embed="rId7"/>
          <a:stretch>
            <a:fillRect/>
          </a:stretch>
        </p:blipFill>
        <p:spPr>
          <a:xfrm>
            <a:off x="2041158" y="5271961"/>
            <a:ext cx="2210108" cy="362001"/>
          </a:xfrm>
          <a:prstGeom prst="rect">
            <a:avLst/>
          </a:prstGeom>
        </p:spPr>
      </p:pic>
      <p:pic>
        <p:nvPicPr>
          <p:cNvPr id="17" name="Picture 16">
            <a:extLst>
              <a:ext uri="{FF2B5EF4-FFF2-40B4-BE49-F238E27FC236}">
                <a16:creationId xmlns:a16="http://schemas.microsoft.com/office/drawing/2014/main" id="{6925FD98-1B7B-D105-4A53-434532C543E4}"/>
              </a:ext>
            </a:extLst>
          </p:cNvPr>
          <p:cNvPicPr>
            <a:picLocks noChangeAspect="1"/>
          </p:cNvPicPr>
          <p:nvPr/>
        </p:nvPicPr>
        <p:blipFill>
          <a:blip r:embed="rId8"/>
          <a:stretch>
            <a:fillRect/>
          </a:stretch>
        </p:blipFill>
        <p:spPr>
          <a:xfrm>
            <a:off x="4366151" y="5288987"/>
            <a:ext cx="1190791" cy="323895"/>
          </a:xfrm>
          <a:prstGeom prst="rect">
            <a:avLst/>
          </a:prstGeom>
        </p:spPr>
      </p:pic>
      <p:pic>
        <p:nvPicPr>
          <p:cNvPr id="19" name="Picture 18">
            <a:extLst>
              <a:ext uri="{FF2B5EF4-FFF2-40B4-BE49-F238E27FC236}">
                <a16:creationId xmlns:a16="http://schemas.microsoft.com/office/drawing/2014/main" id="{2E2EB37B-543A-040A-7A36-7B8E221A113F}"/>
              </a:ext>
            </a:extLst>
          </p:cNvPr>
          <p:cNvPicPr>
            <a:picLocks noChangeAspect="1"/>
          </p:cNvPicPr>
          <p:nvPr/>
        </p:nvPicPr>
        <p:blipFill rotWithShape="1">
          <a:blip r:embed="rId9"/>
          <a:srcRect t="23876"/>
          <a:stretch/>
        </p:blipFill>
        <p:spPr>
          <a:xfrm>
            <a:off x="5639593" y="5351817"/>
            <a:ext cx="5391902" cy="261065"/>
          </a:xfrm>
          <a:prstGeom prst="rect">
            <a:avLst/>
          </a:prstGeom>
        </p:spPr>
      </p:pic>
      <p:pic>
        <p:nvPicPr>
          <p:cNvPr id="21" name="Picture 20">
            <a:extLst>
              <a:ext uri="{FF2B5EF4-FFF2-40B4-BE49-F238E27FC236}">
                <a16:creationId xmlns:a16="http://schemas.microsoft.com/office/drawing/2014/main" id="{4C0E60D6-0E76-9CA9-142D-EDD31889A196}"/>
              </a:ext>
            </a:extLst>
          </p:cNvPr>
          <p:cNvPicPr>
            <a:picLocks noChangeAspect="1"/>
          </p:cNvPicPr>
          <p:nvPr/>
        </p:nvPicPr>
        <p:blipFill>
          <a:blip r:embed="rId10"/>
          <a:stretch>
            <a:fillRect/>
          </a:stretch>
        </p:blipFill>
        <p:spPr>
          <a:xfrm>
            <a:off x="3267999" y="5612882"/>
            <a:ext cx="4534533" cy="724001"/>
          </a:xfrm>
          <a:prstGeom prst="rect">
            <a:avLst/>
          </a:prstGeom>
        </p:spPr>
      </p:pic>
    </p:spTree>
    <p:extLst>
      <p:ext uri="{BB962C8B-B14F-4D97-AF65-F5344CB8AC3E}">
        <p14:creationId xmlns:p14="http://schemas.microsoft.com/office/powerpoint/2010/main" val="2731022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3BCE3C-965D-1625-66E8-9C35D11A08E5}"/>
              </a:ext>
            </a:extLst>
          </p:cNvPr>
          <p:cNvPicPr>
            <a:picLocks noChangeAspect="1"/>
          </p:cNvPicPr>
          <p:nvPr/>
        </p:nvPicPr>
        <p:blipFill>
          <a:blip r:embed="rId2"/>
          <a:stretch>
            <a:fillRect/>
          </a:stretch>
        </p:blipFill>
        <p:spPr>
          <a:xfrm>
            <a:off x="581744" y="457200"/>
            <a:ext cx="10565224" cy="4892772"/>
          </a:xfrm>
          <a:prstGeom prst="rect">
            <a:avLst/>
          </a:prstGeom>
        </p:spPr>
      </p:pic>
      <p:pic>
        <p:nvPicPr>
          <p:cNvPr id="7" name="Picture 6">
            <a:extLst>
              <a:ext uri="{FF2B5EF4-FFF2-40B4-BE49-F238E27FC236}">
                <a16:creationId xmlns:a16="http://schemas.microsoft.com/office/drawing/2014/main" id="{DC852CEF-BEB6-5455-D776-A33376B9D97F}"/>
              </a:ext>
            </a:extLst>
          </p:cNvPr>
          <p:cNvPicPr>
            <a:picLocks noChangeAspect="1"/>
          </p:cNvPicPr>
          <p:nvPr/>
        </p:nvPicPr>
        <p:blipFill rotWithShape="1">
          <a:blip r:embed="rId3"/>
          <a:srcRect t="17377"/>
          <a:stretch/>
        </p:blipFill>
        <p:spPr>
          <a:xfrm>
            <a:off x="807739" y="5692153"/>
            <a:ext cx="10339229" cy="373446"/>
          </a:xfrm>
          <a:prstGeom prst="rect">
            <a:avLst/>
          </a:prstGeom>
        </p:spPr>
      </p:pic>
      <p:pic>
        <p:nvPicPr>
          <p:cNvPr id="9" name="Picture 8">
            <a:extLst>
              <a:ext uri="{FF2B5EF4-FFF2-40B4-BE49-F238E27FC236}">
                <a16:creationId xmlns:a16="http://schemas.microsoft.com/office/drawing/2014/main" id="{A4E8105B-9A86-C089-0E81-1B9976544160}"/>
              </a:ext>
            </a:extLst>
          </p:cNvPr>
          <p:cNvPicPr>
            <a:picLocks noChangeAspect="1"/>
          </p:cNvPicPr>
          <p:nvPr/>
        </p:nvPicPr>
        <p:blipFill>
          <a:blip r:embed="rId4"/>
          <a:stretch>
            <a:fillRect/>
          </a:stretch>
        </p:blipFill>
        <p:spPr>
          <a:xfrm>
            <a:off x="807739" y="6050509"/>
            <a:ext cx="10802517" cy="350291"/>
          </a:xfrm>
          <a:prstGeom prst="rect">
            <a:avLst/>
          </a:prstGeom>
        </p:spPr>
      </p:pic>
    </p:spTree>
    <p:extLst>
      <p:ext uri="{BB962C8B-B14F-4D97-AF65-F5344CB8AC3E}">
        <p14:creationId xmlns:p14="http://schemas.microsoft.com/office/powerpoint/2010/main" val="191525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98D889-21EE-BB9E-B55D-ECCF019E7918}"/>
              </a:ext>
            </a:extLst>
          </p:cNvPr>
          <p:cNvPicPr>
            <a:picLocks noChangeAspect="1"/>
          </p:cNvPicPr>
          <p:nvPr/>
        </p:nvPicPr>
        <p:blipFill>
          <a:blip r:embed="rId2"/>
          <a:stretch>
            <a:fillRect/>
          </a:stretch>
        </p:blipFill>
        <p:spPr>
          <a:xfrm>
            <a:off x="1916894" y="643467"/>
            <a:ext cx="8358212" cy="4228483"/>
          </a:xfrm>
          <a:prstGeom prst="rect">
            <a:avLst/>
          </a:prstGeom>
        </p:spPr>
      </p:pic>
      <p:pic>
        <p:nvPicPr>
          <p:cNvPr id="7" name="Picture 6">
            <a:extLst>
              <a:ext uri="{FF2B5EF4-FFF2-40B4-BE49-F238E27FC236}">
                <a16:creationId xmlns:a16="http://schemas.microsoft.com/office/drawing/2014/main" id="{F6932756-7EC3-720F-3837-5EC7130627D4}"/>
              </a:ext>
            </a:extLst>
          </p:cNvPr>
          <p:cNvPicPr>
            <a:picLocks noChangeAspect="1"/>
          </p:cNvPicPr>
          <p:nvPr/>
        </p:nvPicPr>
        <p:blipFill>
          <a:blip r:embed="rId3"/>
          <a:stretch>
            <a:fillRect/>
          </a:stretch>
        </p:blipFill>
        <p:spPr>
          <a:xfrm>
            <a:off x="4086870" y="5039763"/>
            <a:ext cx="1459228" cy="352565"/>
          </a:xfrm>
          <a:prstGeom prst="rect">
            <a:avLst/>
          </a:prstGeom>
        </p:spPr>
      </p:pic>
      <p:pic>
        <p:nvPicPr>
          <p:cNvPr id="9" name="Picture 8">
            <a:extLst>
              <a:ext uri="{FF2B5EF4-FFF2-40B4-BE49-F238E27FC236}">
                <a16:creationId xmlns:a16="http://schemas.microsoft.com/office/drawing/2014/main" id="{E6C4CFB5-CA96-B4BC-3262-E667F7683E95}"/>
              </a:ext>
            </a:extLst>
          </p:cNvPr>
          <p:cNvPicPr>
            <a:picLocks noChangeAspect="1"/>
          </p:cNvPicPr>
          <p:nvPr/>
        </p:nvPicPr>
        <p:blipFill>
          <a:blip r:embed="rId4"/>
          <a:stretch>
            <a:fillRect/>
          </a:stretch>
        </p:blipFill>
        <p:spPr>
          <a:xfrm>
            <a:off x="6288052" y="5875436"/>
            <a:ext cx="709982" cy="339097"/>
          </a:xfrm>
          <a:prstGeom prst="rect">
            <a:avLst/>
          </a:prstGeom>
        </p:spPr>
      </p:pic>
      <p:pic>
        <p:nvPicPr>
          <p:cNvPr id="11" name="Picture 10">
            <a:extLst>
              <a:ext uri="{FF2B5EF4-FFF2-40B4-BE49-F238E27FC236}">
                <a16:creationId xmlns:a16="http://schemas.microsoft.com/office/drawing/2014/main" id="{C8564DE7-B025-176F-0077-99C38343DEBB}"/>
              </a:ext>
            </a:extLst>
          </p:cNvPr>
          <p:cNvPicPr>
            <a:picLocks noChangeAspect="1"/>
          </p:cNvPicPr>
          <p:nvPr/>
        </p:nvPicPr>
        <p:blipFill>
          <a:blip r:embed="rId5"/>
          <a:stretch>
            <a:fillRect/>
          </a:stretch>
        </p:blipFill>
        <p:spPr>
          <a:xfrm>
            <a:off x="3442987" y="5945203"/>
            <a:ext cx="2765122" cy="269330"/>
          </a:xfrm>
          <a:prstGeom prst="rect">
            <a:avLst/>
          </a:prstGeom>
        </p:spPr>
      </p:pic>
      <p:pic>
        <p:nvPicPr>
          <p:cNvPr id="13" name="Picture 12">
            <a:extLst>
              <a:ext uri="{FF2B5EF4-FFF2-40B4-BE49-F238E27FC236}">
                <a16:creationId xmlns:a16="http://schemas.microsoft.com/office/drawing/2014/main" id="{4C123826-B265-7172-5265-D0CDC9AD1D0E}"/>
              </a:ext>
            </a:extLst>
          </p:cNvPr>
          <p:cNvPicPr>
            <a:picLocks noChangeAspect="1"/>
          </p:cNvPicPr>
          <p:nvPr/>
        </p:nvPicPr>
        <p:blipFill>
          <a:blip r:embed="rId6"/>
          <a:stretch>
            <a:fillRect/>
          </a:stretch>
        </p:blipFill>
        <p:spPr>
          <a:xfrm>
            <a:off x="2783128" y="5094974"/>
            <a:ext cx="1185052" cy="350129"/>
          </a:xfrm>
          <a:prstGeom prst="rect">
            <a:avLst/>
          </a:prstGeom>
        </p:spPr>
      </p:pic>
    </p:spTree>
    <p:extLst>
      <p:ext uri="{BB962C8B-B14F-4D97-AF65-F5344CB8AC3E}">
        <p14:creationId xmlns:p14="http://schemas.microsoft.com/office/powerpoint/2010/main" val="174207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11643B-236D-5D12-E2C5-AA761C72551D}"/>
              </a:ext>
            </a:extLst>
          </p:cNvPr>
          <p:cNvPicPr>
            <a:picLocks noChangeAspect="1"/>
          </p:cNvPicPr>
          <p:nvPr/>
        </p:nvPicPr>
        <p:blipFill>
          <a:blip r:embed="rId2"/>
          <a:stretch>
            <a:fillRect/>
          </a:stretch>
        </p:blipFill>
        <p:spPr>
          <a:xfrm>
            <a:off x="1564152" y="1146862"/>
            <a:ext cx="3181180" cy="550589"/>
          </a:xfrm>
          <a:prstGeom prst="rect">
            <a:avLst/>
          </a:prstGeom>
        </p:spPr>
      </p:pic>
      <p:pic>
        <p:nvPicPr>
          <p:cNvPr id="7" name="Picture 6">
            <a:extLst>
              <a:ext uri="{FF2B5EF4-FFF2-40B4-BE49-F238E27FC236}">
                <a16:creationId xmlns:a16="http://schemas.microsoft.com/office/drawing/2014/main" id="{D8AFB708-3D36-9767-7943-3481DB1E2A82}"/>
              </a:ext>
            </a:extLst>
          </p:cNvPr>
          <p:cNvPicPr>
            <a:picLocks noChangeAspect="1"/>
          </p:cNvPicPr>
          <p:nvPr/>
        </p:nvPicPr>
        <p:blipFill>
          <a:blip r:embed="rId3"/>
          <a:stretch>
            <a:fillRect/>
          </a:stretch>
        </p:blipFill>
        <p:spPr>
          <a:xfrm>
            <a:off x="1489832" y="2157562"/>
            <a:ext cx="4194962" cy="410756"/>
          </a:xfrm>
          <a:prstGeom prst="rect">
            <a:avLst/>
          </a:prstGeom>
        </p:spPr>
      </p:pic>
      <p:pic>
        <p:nvPicPr>
          <p:cNvPr id="9" name="Picture 8">
            <a:extLst>
              <a:ext uri="{FF2B5EF4-FFF2-40B4-BE49-F238E27FC236}">
                <a16:creationId xmlns:a16="http://schemas.microsoft.com/office/drawing/2014/main" id="{EC2DF42A-EE56-64DB-6260-70482BEA4BC9}"/>
              </a:ext>
            </a:extLst>
          </p:cNvPr>
          <p:cNvPicPr>
            <a:picLocks noChangeAspect="1"/>
          </p:cNvPicPr>
          <p:nvPr/>
        </p:nvPicPr>
        <p:blipFill rotWithShape="1">
          <a:blip r:embed="rId4"/>
          <a:srcRect t="43537"/>
          <a:stretch/>
        </p:blipFill>
        <p:spPr>
          <a:xfrm>
            <a:off x="873916" y="2662153"/>
            <a:ext cx="7660757" cy="3552380"/>
          </a:xfrm>
          <a:prstGeom prst="rect">
            <a:avLst/>
          </a:prstGeom>
        </p:spPr>
      </p:pic>
      <p:pic>
        <p:nvPicPr>
          <p:cNvPr id="11" name="Picture 10">
            <a:extLst>
              <a:ext uri="{FF2B5EF4-FFF2-40B4-BE49-F238E27FC236}">
                <a16:creationId xmlns:a16="http://schemas.microsoft.com/office/drawing/2014/main" id="{395F3E2D-000E-914E-3B4A-B3BAB59B2F86}"/>
              </a:ext>
            </a:extLst>
          </p:cNvPr>
          <p:cNvPicPr>
            <a:picLocks noChangeAspect="1"/>
          </p:cNvPicPr>
          <p:nvPr/>
        </p:nvPicPr>
        <p:blipFill rotWithShape="1">
          <a:blip r:embed="rId4"/>
          <a:srcRect l="30502" r="33164" b="56463"/>
          <a:stretch/>
        </p:blipFill>
        <p:spPr>
          <a:xfrm>
            <a:off x="8534673" y="643466"/>
            <a:ext cx="2783411" cy="2739185"/>
          </a:xfrm>
          <a:prstGeom prst="rect">
            <a:avLst/>
          </a:prstGeom>
        </p:spPr>
      </p:pic>
      <p:pic>
        <p:nvPicPr>
          <p:cNvPr id="13" name="Picture 12">
            <a:extLst>
              <a:ext uri="{FF2B5EF4-FFF2-40B4-BE49-F238E27FC236}">
                <a16:creationId xmlns:a16="http://schemas.microsoft.com/office/drawing/2014/main" id="{5C3CE9B1-9BBF-1786-4446-749D2AA7279D}"/>
              </a:ext>
            </a:extLst>
          </p:cNvPr>
          <p:cNvPicPr>
            <a:picLocks noChangeAspect="1"/>
          </p:cNvPicPr>
          <p:nvPr/>
        </p:nvPicPr>
        <p:blipFill rotWithShape="1">
          <a:blip r:embed="rId5"/>
          <a:srcRect t="12370"/>
          <a:stretch/>
        </p:blipFill>
        <p:spPr>
          <a:xfrm>
            <a:off x="5068886" y="1220842"/>
            <a:ext cx="1231815" cy="471110"/>
          </a:xfrm>
          <a:prstGeom prst="rect">
            <a:avLst/>
          </a:prstGeom>
        </p:spPr>
      </p:pic>
    </p:spTree>
    <p:extLst>
      <p:ext uri="{BB962C8B-B14F-4D97-AF65-F5344CB8AC3E}">
        <p14:creationId xmlns:p14="http://schemas.microsoft.com/office/powerpoint/2010/main" val="3847780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7FD2C4-0D20-AC1B-74CC-927C1CD2194F}"/>
              </a:ext>
            </a:extLst>
          </p:cNvPr>
          <p:cNvPicPr>
            <a:picLocks noChangeAspect="1"/>
          </p:cNvPicPr>
          <p:nvPr/>
        </p:nvPicPr>
        <p:blipFill>
          <a:blip r:embed="rId2"/>
          <a:stretch>
            <a:fillRect/>
          </a:stretch>
        </p:blipFill>
        <p:spPr>
          <a:xfrm>
            <a:off x="1349516" y="1042394"/>
            <a:ext cx="2651764" cy="390698"/>
          </a:xfrm>
          <a:prstGeom prst="rect">
            <a:avLst/>
          </a:prstGeom>
        </p:spPr>
      </p:pic>
      <p:pic>
        <p:nvPicPr>
          <p:cNvPr id="7" name="Picture 6">
            <a:extLst>
              <a:ext uri="{FF2B5EF4-FFF2-40B4-BE49-F238E27FC236}">
                <a16:creationId xmlns:a16="http://schemas.microsoft.com/office/drawing/2014/main" id="{7AA03571-987C-6650-27D2-1BE6F8EE3CAE}"/>
              </a:ext>
            </a:extLst>
          </p:cNvPr>
          <p:cNvPicPr>
            <a:picLocks noChangeAspect="1"/>
          </p:cNvPicPr>
          <p:nvPr/>
        </p:nvPicPr>
        <p:blipFill>
          <a:blip r:embed="rId3"/>
          <a:stretch>
            <a:fillRect/>
          </a:stretch>
        </p:blipFill>
        <p:spPr>
          <a:xfrm>
            <a:off x="933922" y="1915938"/>
            <a:ext cx="6105944" cy="3401011"/>
          </a:xfrm>
          <a:prstGeom prst="rect">
            <a:avLst/>
          </a:prstGeom>
        </p:spPr>
      </p:pic>
      <p:pic>
        <p:nvPicPr>
          <p:cNvPr id="9" name="Picture 8">
            <a:extLst>
              <a:ext uri="{FF2B5EF4-FFF2-40B4-BE49-F238E27FC236}">
                <a16:creationId xmlns:a16="http://schemas.microsoft.com/office/drawing/2014/main" id="{C14A404D-5E1C-B92E-C697-6EDB80216CE3}"/>
              </a:ext>
            </a:extLst>
          </p:cNvPr>
          <p:cNvPicPr>
            <a:picLocks noChangeAspect="1"/>
          </p:cNvPicPr>
          <p:nvPr/>
        </p:nvPicPr>
        <p:blipFill rotWithShape="1">
          <a:blip r:embed="rId4"/>
          <a:srcRect l="5885"/>
          <a:stretch/>
        </p:blipFill>
        <p:spPr>
          <a:xfrm>
            <a:off x="6968822" y="643466"/>
            <a:ext cx="4289255" cy="5571067"/>
          </a:xfrm>
          <a:prstGeom prst="rect">
            <a:avLst/>
          </a:prstGeom>
        </p:spPr>
      </p:pic>
      <p:pic>
        <p:nvPicPr>
          <p:cNvPr id="11" name="Picture 10">
            <a:extLst>
              <a:ext uri="{FF2B5EF4-FFF2-40B4-BE49-F238E27FC236}">
                <a16:creationId xmlns:a16="http://schemas.microsoft.com/office/drawing/2014/main" id="{AB6ED04A-7099-A921-5EC2-2B3CD42E4235}"/>
              </a:ext>
            </a:extLst>
          </p:cNvPr>
          <p:cNvPicPr>
            <a:picLocks noChangeAspect="1"/>
          </p:cNvPicPr>
          <p:nvPr/>
        </p:nvPicPr>
        <p:blipFill>
          <a:blip r:embed="rId5"/>
          <a:stretch>
            <a:fillRect/>
          </a:stretch>
        </p:blipFill>
        <p:spPr>
          <a:xfrm>
            <a:off x="4302570" y="994346"/>
            <a:ext cx="492351" cy="577238"/>
          </a:xfrm>
          <a:prstGeom prst="rect">
            <a:avLst/>
          </a:prstGeom>
        </p:spPr>
      </p:pic>
    </p:spTree>
    <p:extLst>
      <p:ext uri="{BB962C8B-B14F-4D97-AF65-F5344CB8AC3E}">
        <p14:creationId xmlns:p14="http://schemas.microsoft.com/office/powerpoint/2010/main" val="3195900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0" name="Freeform: Shape 1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3D8030-B107-BEAE-F574-E73B8AE90C88}"/>
              </a:ext>
            </a:extLst>
          </p:cNvPr>
          <p:cNvPicPr>
            <a:picLocks noChangeAspect="1"/>
          </p:cNvPicPr>
          <p:nvPr/>
        </p:nvPicPr>
        <p:blipFill>
          <a:blip r:embed="rId2"/>
          <a:stretch>
            <a:fillRect/>
          </a:stretch>
        </p:blipFill>
        <p:spPr>
          <a:xfrm>
            <a:off x="3071566" y="1472413"/>
            <a:ext cx="6189143" cy="2486312"/>
          </a:xfrm>
          <a:prstGeom prst="rect">
            <a:avLst/>
          </a:prstGeom>
        </p:spPr>
      </p:pic>
      <p:pic>
        <p:nvPicPr>
          <p:cNvPr id="7" name="Picture 6">
            <a:extLst>
              <a:ext uri="{FF2B5EF4-FFF2-40B4-BE49-F238E27FC236}">
                <a16:creationId xmlns:a16="http://schemas.microsoft.com/office/drawing/2014/main" id="{35F91741-7CAF-A022-8089-9E8D25BCB32F}"/>
              </a:ext>
            </a:extLst>
          </p:cNvPr>
          <p:cNvPicPr>
            <a:picLocks noChangeAspect="1"/>
          </p:cNvPicPr>
          <p:nvPr/>
        </p:nvPicPr>
        <p:blipFill>
          <a:blip r:embed="rId3"/>
          <a:stretch>
            <a:fillRect/>
          </a:stretch>
        </p:blipFill>
        <p:spPr>
          <a:xfrm>
            <a:off x="2464208" y="4207723"/>
            <a:ext cx="7263584" cy="2006809"/>
          </a:xfrm>
          <a:prstGeom prst="rect">
            <a:avLst/>
          </a:prstGeom>
        </p:spPr>
      </p:pic>
      <p:pic>
        <p:nvPicPr>
          <p:cNvPr id="9" name="Picture 8">
            <a:extLst>
              <a:ext uri="{FF2B5EF4-FFF2-40B4-BE49-F238E27FC236}">
                <a16:creationId xmlns:a16="http://schemas.microsoft.com/office/drawing/2014/main" id="{16CA114A-2B21-0097-9FFB-03A61C20C333}"/>
              </a:ext>
            </a:extLst>
          </p:cNvPr>
          <p:cNvPicPr>
            <a:picLocks noChangeAspect="1"/>
          </p:cNvPicPr>
          <p:nvPr/>
        </p:nvPicPr>
        <p:blipFill>
          <a:blip r:embed="rId4"/>
          <a:stretch>
            <a:fillRect/>
          </a:stretch>
        </p:blipFill>
        <p:spPr>
          <a:xfrm>
            <a:off x="3136011" y="874027"/>
            <a:ext cx="3463078" cy="399586"/>
          </a:xfrm>
          <a:prstGeom prst="rect">
            <a:avLst/>
          </a:prstGeom>
        </p:spPr>
      </p:pic>
      <p:pic>
        <p:nvPicPr>
          <p:cNvPr id="12" name="Picture 11">
            <a:extLst>
              <a:ext uri="{FF2B5EF4-FFF2-40B4-BE49-F238E27FC236}">
                <a16:creationId xmlns:a16="http://schemas.microsoft.com/office/drawing/2014/main" id="{B4C6825C-6462-D42B-9E68-C26C9BF20C6F}"/>
              </a:ext>
            </a:extLst>
          </p:cNvPr>
          <p:cNvPicPr>
            <a:picLocks noChangeAspect="1"/>
          </p:cNvPicPr>
          <p:nvPr/>
        </p:nvPicPr>
        <p:blipFill>
          <a:blip r:embed="rId5"/>
          <a:stretch>
            <a:fillRect/>
          </a:stretch>
        </p:blipFill>
        <p:spPr>
          <a:xfrm>
            <a:off x="6660887" y="643467"/>
            <a:ext cx="682481" cy="729547"/>
          </a:xfrm>
          <a:prstGeom prst="rect">
            <a:avLst/>
          </a:prstGeom>
        </p:spPr>
      </p:pic>
    </p:spTree>
    <p:extLst>
      <p:ext uri="{BB962C8B-B14F-4D97-AF65-F5344CB8AC3E}">
        <p14:creationId xmlns:p14="http://schemas.microsoft.com/office/powerpoint/2010/main" val="3610434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Content Placeholder 4">
            <a:extLst>
              <a:ext uri="{FF2B5EF4-FFF2-40B4-BE49-F238E27FC236}">
                <a16:creationId xmlns:a16="http://schemas.microsoft.com/office/drawing/2014/main" id="{7F549963-BCC2-79B6-9CD4-1D39F81734A1}"/>
              </a:ext>
            </a:extLst>
          </p:cNvPr>
          <p:cNvPicPr>
            <a:picLocks noGrp="1" noChangeAspect="1"/>
          </p:cNvPicPr>
          <p:nvPr>
            <p:ph idx="1"/>
          </p:nvPr>
        </p:nvPicPr>
        <p:blipFill>
          <a:blip r:embed="rId2"/>
          <a:stretch>
            <a:fillRect/>
          </a:stretch>
        </p:blipFill>
        <p:spPr>
          <a:xfrm>
            <a:off x="1263578" y="1996532"/>
            <a:ext cx="9664846" cy="2686752"/>
          </a:xfrm>
          <a:prstGeom prst="rect">
            <a:avLst/>
          </a:prstGeom>
        </p:spPr>
      </p:pic>
    </p:spTree>
    <p:extLst>
      <p:ext uri="{BB962C8B-B14F-4D97-AF65-F5344CB8AC3E}">
        <p14:creationId xmlns:p14="http://schemas.microsoft.com/office/powerpoint/2010/main" val="1030344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E395AE0-8789-FAD6-A987-32E65C185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439025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text&#10;&#10;Description automatically generated">
            <a:extLst>
              <a:ext uri="{FF2B5EF4-FFF2-40B4-BE49-F238E27FC236}">
                <a16:creationId xmlns:a16="http://schemas.microsoft.com/office/drawing/2014/main" id="{2EF630D6-1612-4EBB-4FE9-58E6C092768E}"/>
              </a:ext>
            </a:extLst>
          </p:cNvPr>
          <p:cNvPicPr>
            <a:picLocks noGrp="1" noChangeAspect="1"/>
          </p:cNvPicPr>
          <p:nvPr>
            <p:ph idx="1"/>
          </p:nvPr>
        </p:nvPicPr>
        <p:blipFill>
          <a:blip r:embed="rId2"/>
          <a:stretch>
            <a:fillRect/>
          </a:stretch>
        </p:blipFill>
        <p:spPr>
          <a:xfrm>
            <a:off x="865141" y="1511474"/>
            <a:ext cx="10488660" cy="1363525"/>
          </a:xfrm>
          <a:prstGeom prst="rect">
            <a:avLst/>
          </a:prstGeom>
        </p:spPr>
      </p:pic>
      <p:cxnSp>
        <p:nvCxnSpPr>
          <p:cNvPr id="23" name="Straight Connector 22">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77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3" name="Rectangle 1042">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0-1 Knapsack problem. - ppt download">
            <a:extLst>
              <a:ext uri="{FF2B5EF4-FFF2-40B4-BE49-F238E27FC236}">
                <a16:creationId xmlns:a16="http://schemas.microsoft.com/office/drawing/2014/main" id="{2207A1E0-375E-AB20-8076-E71BACA02C7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1142998" y="643467"/>
            <a:ext cx="990600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68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olved 5. Find the solution to a instance of the travelling | Chegg.com">
            <a:extLst>
              <a:ext uri="{FF2B5EF4-FFF2-40B4-BE49-F238E27FC236}">
                <a16:creationId xmlns:a16="http://schemas.microsoft.com/office/drawing/2014/main" id="{E9B41233-3C51-AC4B-19B7-01CD9E8DEA1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54" r="-482" b="52223"/>
          <a:stretch/>
        </p:blipFill>
        <p:spPr bwMode="auto">
          <a:xfrm>
            <a:off x="619125" y="262466"/>
            <a:ext cx="5744633" cy="26617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lved] Hungarian method in assignment problems Draw Mind map | Course Hero">
            <a:extLst>
              <a:ext uri="{FF2B5EF4-FFF2-40B4-BE49-F238E27FC236}">
                <a16:creationId xmlns:a16="http://schemas.microsoft.com/office/drawing/2014/main" id="{4D2DF848-5716-6429-6D65-C6A43B9C5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2781299"/>
            <a:ext cx="4381500" cy="29423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E58DDA-C13E-7171-6EA4-39EE82BA738C}"/>
              </a:ext>
            </a:extLst>
          </p:cNvPr>
          <p:cNvSpPr txBox="1"/>
          <p:nvPr/>
        </p:nvSpPr>
        <p:spPr>
          <a:xfrm>
            <a:off x="6457950" y="2126720"/>
            <a:ext cx="2121671" cy="369332"/>
          </a:xfrm>
          <a:prstGeom prst="rect">
            <a:avLst/>
          </a:prstGeom>
          <a:noFill/>
        </p:spPr>
        <p:txBody>
          <a:bodyPr wrap="none" rtlCol="0">
            <a:spAutoFit/>
          </a:bodyPr>
          <a:lstStyle/>
          <a:p>
            <a:r>
              <a:rPr lang="en-US" dirty="0"/>
              <a:t>Assignment Problem</a:t>
            </a:r>
          </a:p>
        </p:txBody>
      </p:sp>
    </p:spTree>
    <p:extLst>
      <p:ext uri="{BB962C8B-B14F-4D97-AF65-F5344CB8AC3E}">
        <p14:creationId xmlns:p14="http://schemas.microsoft.com/office/powerpoint/2010/main" val="4101763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7F86F8C-D6B9-EC5E-994D-7AA7D055D50E}"/>
              </a:ext>
            </a:extLst>
          </p:cNvPr>
          <p:cNvPicPr>
            <a:picLocks noGrp="1" noChangeAspect="1"/>
          </p:cNvPicPr>
          <p:nvPr>
            <p:ph idx="1"/>
          </p:nvPr>
        </p:nvPicPr>
        <p:blipFill>
          <a:blip r:embed="rId2"/>
          <a:stretch>
            <a:fillRect/>
          </a:stretch>
        </p:blipFill>
        <p:spPr>
          <a:xfrm>
            <a:off x="1225309" y="457200"/>
            <a:ext cx="9802344" cy="3455325"/>
          </a:xfrm>
          <a:prstGeom prst="rect">
            <a:avLst/>
          </a:prstGeom>
        </p:spPr>
      </p:pic>
      <p:sp>
        <p:nvSpPr>
          <p:cNvPr id="7" name="TextBox 6">
            <a:extLst>
              <a:ext uri="{FF2B5EF4-FFF2-40B4-BE49-F238E27FC236}">
                <a16:creationId xmlns:a16="http://schemas.microsoft.com/office/drawing/2014/main" id="{5DB829E9-C50C-3E45-41F4-0BCDC8862FD8}"/>
              </a:ext>
            </a:extLst>
          </p:cNvPr>
          <p:cNvSpPr txBox="1"/>
          <p:nvPr/>
        </p:nvSpPr>
        <p:spPr>
          <a:xfrm>
            <a:off x="5246415" y="4230094"/>
            <a:ext cx="6235268" cy="1800164"/>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900" b="1" i="0">
                <a:effectLst/>
              </a:rPr>
              <a:t>A node in a state-space tree is said to be promising if it corresponds to a partially constructed solution that may still lead to a complete solution; otherwise, it is called non-promising. </a:t>
            </a:r>
          </a:p>
          <a:p>
            <a:pPr marL="285750" indent="-228600">
              <a:lnSpc>
                <a:spcPct val="90000"/>
              </a:lnSpc>
              <a:spcAft>
                <a:spcPts val="600"/>
              </a:spcAft>
              <a:buFont typeface="Arial" panose="020B0604020202020204" pitchFamily="34" charset="0"/>
              <a:buChar char="•"/>
            </a:pPr>
            <a:r>
              <a:rPr lang="en-US" sz="1900" b="1" i="0">
                <a:effectLst/>
              </a:rPr>
              <a:t>Leaves represent either non-promising dead end or complete solutions found by the algorithm.</a:t>
            </a:r>
            <a:endParaRPr lang="en-US" sz="1900" b="1"/>
          </a:p>
        </p:txBody>
      </p:sp>
      <p:sp>
        <p:nvSpPr>
          <p:cNvPr id="14" name="Rectangle 13">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120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7FB4-7284-830E-4872-731FEF733525}"/>
              </a:ext>
            </a:extLst>
          </p:cNvPr>
          <p:cNvSpPr>
            <a:spLocks noGrp="1"/>
          </p:cNvSpPr>
          <p:nvPr>
            <p:ph type="title"/>
          </p:nvPr>
        </p:nvSpPr>
        <p:spPr/>
        <p:txBody>
          <a:bodyPr/>
          <a:lstStyle/>
          <a:p>
            <a:r>
              <a:rPr lang="en-US" dirty="0"/>
              <a:t>Backtracking</a:t>
            </a:r>
          </a:p>
        </p:txBody>
      </p:sp>
      <p:sp>
        <p:nvSpPr>
          <p:cNvPr id="3" name="Content Placeholder 2">
            <a:extLst>
              <a:ext uri="{FF2B5EF4-FFF2-40B4-BE49-F238E27FC236}">
                <a16:creationId xmlns:a16="http://schemas.microsoft.com/office/drawing/2014/main" id="{D4705831-220B-F530-533D-116511843493}"/>
              </a:ext>
            </a:extLst>
          </p:cNvPr>
          <p:cNvSpPr>
            <a:spLocks noGrp="1"/>
          </p:cNvSpPr>
          <p:nvPr>
            <p:ph idx="1"/>
          </p:nvPr>
        </p:nvSpPr>
        <p:spPr/>
        <p:txBody>
          <a:bodyPr>
            <a:normAutofit/>
          </a:bodyPr>
          <a:lstStyle/>
          <a:p>
            <a:pPr algn="l"/>
            <a:r>
              <a:rPr lang="en-US" sz="1800" b="1" i="0" u="none" strike="noStrike" baseline="0" dirty="0">
                <a:solidFill>
                  <a:srgbClr val="FF0000"/>
                </a:solidFill>
                <a:latin typeface="TimesTen-Roman"/>
              </a:rPr>
              <a:t>Success in solving small instances of three difficult problems earlier in this section should not lead you to the false conclusion that backtracking is a very efficient technique. In the worst case, it may have to generate all possible candidates in an exponentially (or faster) growing state space of the problem at hand.</a:t>
            </a:r>
          </a:p>
          <a:p>
            <a:pPr marL="0" indent="0" algn="l">
              <a:buNone/>
            </a:pPr>
            <a:endParaRPr lang="en-US" sz="1800" dirty="0">
              <a:latin typeface="TimesTen-Roman"/>
            </a:endParaRPr>
          </a:p>
          <a:p>
            <a:pPr algn="l"/>
            <a:r>
              <a:rPr lang="en-US" sz="1800" b="0" i="0" u="none" strike="noStrike" baseline="0" dirty="0">
                <a:latin typeface="TimesTen-Roman"/>
              </a:rPr>
              <a:t>It is typically applied to difficult combinatorial problems for which no efficient algorithms for finding exact solutions possibly exist. </a:t>
            </a:r>
          </a:p>
          <a:p>
            <a:pPr algn="l"/>
            <a:r>
              <a:rPr lang="en-US" sz="1800" b="0" i="0" u="none" strike="noStrike" baseline="0" dirty="0">
                <a:latin typeface="TimesTen-Roman"/>
              </a:rPr>
              <a:t>Second, unlike the exhaustive search approach, which is doomed to be extremely slow for all instances of a problem, backtracking at least holds a hope for solving some instances of nontrivial sizes in an acceptable amount of time. This is especially true for optimization problems, for which the idea of backtracking can be further enhanced by evaluating the quality of partially constructed solutions.</a:t>
            </a:r>
          </a:p>
          <a:p>
            <a:pPr algn="l"/>
            <a:r>
              <a:rPr lang="en-US" sz="1800" b="0" i="0" u="none" strike="noStrike" baseline="0" dirty="0">
                <a:latin typeface="TimesTen-Roman"/>
              </a:rPr>
              <a:t>Third, even if backtracking does not eliminate any elements of a problem’s state space and ends up generating all its elements, it provides a specific technique for doing so, which can be of value in its own.</a:t>
            </a:r>
            <a:endParaRPr lang="en-US" dirty="0"/>
          </a:p>
        </p:txBody>
      </p:sp>
    </p:spTree>
    <p:extLst>
      <p:ext uri="{BB962C8B-B14F-4D97-AF65-F5344CB8AC3E}">
        <p14:creationId xmlns:p14="http://schemas.microsoft.com/office/powerpoint/2010/main" val="1277218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9211-DFBC-7BE9-7128-BE5E067A36A1}"/>
              </a:ext>
            </a:extLst>
          </p:cNvPr>
          <p:cNvSpPr>
            <a:spLocks noGrp="1"/>
          </p:cNvSpPr>
          <p:nvPr>
            <p:ph type="title"/>
          </p:nvPr>
        </p:nvSpPr>
        <p:spPr>
          <a:xfrm>
            <a:off x="951723" y="197174"/>
            <a:ext cx="10515600" cy="1325563"/>
          </a:xfrm>
        </p:spPr>
        <p:txBody>
          <a:bodyPr/>
          <a:lstStyle/>
          <a:p>
            <a:r>
              <a:rPr lang="en-US" dirty="0"/>
              <a:t>Backtracking</a:t>
            </a:r>
          </a:p>
        </p:txBody>
      </p:sp>
      <p:pic>
        <p:nvPicPr>
          <p:cNvPr id="5" name="Content Placeholder 4">
            <a:extLst>
              <a:ext uri="{FF2B5EF4-FFF2-40B4-BE49-F238E27FC236}">
                <a16:creationId xmlns:a16="http://schemas.microsoft.com/office/drawing/2014/main" id="{687A3AB6-17CE-B589-8A58-B9C9ECE78989}"/>
              </a:ext>
            </a:extLst>
          </p:cNvPr>
          <p:cNvPicPr>
            <a:picLocks noGrp="1" noChangeAspect="1"/>
          </p:cNvPicPr>
          <p:nvPr>
            <p:ph idx="1"/>
          </p:nvPr>
        </p:nvPicPr>
        <p:blipFill>
          <a:blip r:embed="rId2"/>
          <a:stretch>
            <a:fillRect/>
          </a:stretch>
        </p:blipFill>
        <p:spPr>
          <a:xfrm>
            <a:off x="838200" y="1214252"/>
            <a:ext cx="10515600" cy="3277793"/>
          </a:xfrm>
        </p:spPr>
      </p:pic>
      <p:pic>
        <p:nvPicPr>
          <p:cNvPr id="7" name="Picture 6">
            <a:extLst>
              <a:ext uri="{FF2B5EF4-FFF2-40B4-BE49-F238E27FC236}">
                <a16:creationId xmlns:a16="http://schemas.microsoft.com/office/drawing/2014/main" id="{68BD6DEE-F348-CAE2-DF49-FC159E767F67}"/>
              </a:ext>
            </a:extLst>
          </p:cNvPr>
          <p:cNvPicPr>
            <a:picLocks noChangeAspect="1"/>
          </p:cNvPicPr>
          <p:nvPr/>
        </p:nvPicPr>
        <p:blipFill>
          <a:blip r:embed="rId3"/>
          <a:stretch>
            <a:fillRect/>
          </a:stretch>
        </p:blipFill>
        <p:spPr>
          <a:xfrm>
            <a:off x="838200" y="4492045"/>
            <a:ext cx="9260841" cy="698594"/>
          </a:xfrm>
          <a:prstGeom prst="rect">
            <a:avLst/>
          </a:prstGeom>
        </p:spPr>
      </p:pic>
      <p:pic>
        <p:nvPicPr>
          <p:cNvPr id="9" name="Picture 8">
            <a:extLst>
              <a:ext uri="{FF2B5EF4-FFF2-40B4-BE49-F238E27FC236}">
                <a16:creationId xmlns:a16="http://schemas.microsoft.com/office/drawing/2014/main" id="{BD15A4B2-BD9B-B6D3-54AD-7D61E183C3B8}"/>
              </a:ext>
            </a:extLst>
          </p:cNvPr>
          <p:cNvPicPr>
            <a:picLocks noChangeAspect="1"/>
          </p:cNvPicPr>
          <p:nvPr/>
        </p:nvPicPr>
        <p:blipFill>
          <a:blip r:embed="rId4"/>
          <a:stretch>
            <a:fillRect/>
          </a:stretch>
        </p:blipFill>
        <p:spPr>
          <a:xfrm>
            <a:off x="951723" y="5341172"/>
            <a:ext cx="11031957" cy="854355"/>
          </a:xfrm>
          <a:prstGeom prst="rect">
            <a:avLst/>
          </a:prstGeom>
        </p:spPr>
      </p:pic>
    </p:spTree>
    <p:extLst>
      <p:ext uri="{BB962C8B-B14F-4D97-AF65-F5344CB8AC3E}">
        <p14:creationId xmlns:p14="http://schemas.microsoft.com/office/powerpoint/2010/main" val="281989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24001-2A0A-08C1-5324-453A4955621D}"/>
              </a:ext>
            </a:extLst>
          </p:cNvPr>
          <p:cNvSpPr>
            <a:spLocks noGrp="1"/>
          </p:cNvSpPr>
          <p:nvPr>
            <p:ph type="title"/>
          </p:nvPr>
        </p:nvSpPr>
        <p:spPr>
          <a:xfrm>
            <a:off x="838200" y="365125"/>
            <a:ext cx="10515600" cy="1325563"/>
          </a:xfrm>
        </p:spPr>
        <p:txBody>
          <a:bodyPr>
            <a:normAutofit/>
          </a:bodyPr>
          <a:lstStyle/>
          <a:p>
            <a:r>
              <a:rPr lang="en-US" sz="5400"/>
              <a:t>Branch and Bound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6709C7-C93B-EDA2-44E2-A78B4A9F8309}"/>
              </a:ext>
            </a:extLst>
          </p:cNvPr>
          <p:cNvSpPr>
            <a:spLocks noGrp="1"/>
          </p:cNvSpPr>
          <p:nvPr>
            <p:ph idx="1"/>
          </p:nvPr>
        </p:nvSpPr>
        <p:spPr>
          <a:xfrm>
            <a:off x="838200" y="1929384"/>
            <a:ext cx="10515600" cy="4251960"/>
          </a:xfrm>
        </p:spPr>
        <p:txBody>
          <a:bodyPr>
            <a:normAutofit/>
          </a:bodyPr>
          <a:lstStyle/>
          <a:p>
            <a:r>
              <a:rPr lang="en-US" sz="1700" dirty="0"/>
              <a:t>Central idea of </a:t>
            </a:r>
            <a:r>
              <a:rPr lang="en-US" sz="1700" b="1" dirty="0"/>
              <a:t>backtracking</a:t>
            </a:r>
            <a:r>
              <a:rPr lang="en-US" sz="1700" dirty="0"/>
              <a:t>: cut off a branch of the problem’s state-space tree that cannot lead to a solution.</a:t>
            </a:r>
          </a:p>
          <a:p>
            <a:r>
              <a:rPr lang="en-US" sz="1700" dirty="0"/>
              <a:t>An optimization problem usually subject to some constraint</a:t>
            </a:r>
          </a:p>
          <a:p>
            <a:pPr lvl="1"/>
            <a:r>
              <a:rPr lang="en-US" sz="1700" dirty="0"/>
              <a:t>seeks to minimize or maximize some objective function (a tour length, the value of items selected, the cost of an assignment etc.)</a:t>
            </a:r>
          </a:p>
          <a:p>
            <a:r>
              <a:rPr lang="en-US" sz="1700" b="1" dirty="0"/>
              <a:t>Standard terminology of optimization problems</a:t>
            </a:r>
            <a:r>
              <a:rPr lang="en-US" sz="1700" dirty="0"/>
              <a:t>:</a:t>
            </a:r>
          </a:p>
          <a:p>
            <a:pPr lvl="1"/>
            <a:r>
              <a:rPr lang="en-US" sz="1700" dirty="0"/>
              <a:t>A </a:t>
            </a:r>
            <a:r>
              <a:rPr lang="en-US" sz="1700" b="1" dirty="0"/>
              <a:t>feasible solution </a:t>
            </a:r>
            <a:r>
              <a:rPr lang="en-US" sz="1700" dirty="0"/>
              <a:t>is a point in the problem’s search space that satisfies all the problem’s constraints </a:t>
            </a:r>
          </a:p>
          <a:p>
            <a:pPr lvl="2"/>
            <a:r>
              <a:rPr lang="en-US" sz="1700" dirty="0"/>
              <a:t>e.g., a Hamiltonian circuit in the traveling salesman problem </a:t>
            </a:r>
          </a:p>
          <a:p>
            <a:pPr lvl="2"/>
            <a:r>
              <a:rPr lang="en-US" sz="1700" dirty="0"/>
              <a:t>or a subset of items whose total weight does not exceed the knapsack’s capacity in the knapsack problem</a:t>
            </a:r>
          </a:p>
          <a:p>
            <a:pPr lvl="1"/>
            <a:r>
              <a:rPr lang="en-US" sz="1700" dirty="0"/>
              <a:t>An </a:t>
            </a:r>
            <a:r>
              <a:rPr lang="en-US" sz="1700" b="1" dirty="0"/>
              <a:t>optimal solution </a:t>
            </a:r>
            <a:r>
              <a:rPr lang="en-US" sz="1700" dirty="0"/>
              <a:t>is a feasible solution with the best value of the objective function </a:t>
            </a:r>
          </a:p>
          <a:p>
            <a:pPr lvl="2"/>
            <a:r>
              <a:rPr lang="en-US" sz="1700" dirty="0"/>
              <a:t>e.g., the shortest Hamiltonian circuit or the most valuable</a:t>
            </a:r>
          </a:p>
          <a:p>
            <a:pPr lvl="2"/>
            <a:r>
              <a:rPr lang="en-US" sz="1700" dirty="0"/>
              <a:t>subset of items that fit the knapsack</a:t>
            </a:r>
          </a:p>
        </p:txBody>
      </p:sp>
    </p:spTree>
    <p:extLst>
      <p:ext uri="{BB962C8B-B14F-4D97-AF65-F5344CB8AC3E}">
        <p14:creationId xmlns:p14="http://schemas.microsoft.com/office/powerpoint/2010/main" val="1104325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F1AE4-1A81-1310-1E25-C9ABEBA2C7E2}"/>
              </a:ext>
            </a:extLst>
          </p:cNvPr>
          <p:cNvSpPr>
            <a:spLocks noGrp="1"/>
          </p:cNvSpPr>
          <p:nvPr>
            <p:ph type="title"/>
          </p:nvPr>
        </p:nvSpPr>
        <p:spPr>
          <a:xfrm>
            <a:off x="4654296" y="329184"/>
            <a:ext cx="6894576" cy="1783080"/>
          </a:xfrm>
        </p:spPr>
        <p:txBody>
          <a:bodyPr anchor="b">
            <a:normAutofit/>
          </a:bodyPr>
          <a:lstStyle/>
          <a:p>
            <a:r>
              <a:rPr lang="en-US" sz="4600"/>
              <a:t>Principal idea of the branch-and-bound technique.</a:t>
            </a:r>
          </a:p>
        </p:txBody>
      </p:sp>
      <p:pic>
        <p:nvPicPr>
          <p:cNvPr id="5" name="Picture 4" descr="A network formed by white dots">
            <a:extLst>
              <a:ext uri="{FF2B5EF4-FFF2-40B4-BE49-F238E27FC236}">
                <a16:creationId xmlns:a16="http://schemas.microsoft.com/office/drawing/2014/main" id="{60C903CC-52EA-714B-24DB-2E8E3284A489}"/>
              </a:ext>
            </a:extLst>
          </p:cNvPr>
          <p:cNvPicPr>
            <a:picLocks noChangeAspect="1"/>
          </p:cNvPicPr>
          <p:nvPr/>
        </p:nvPicPr>
        <p:blipFill rotWithShape="1">
          <a:blip r:embed="rId2"/>
          <a:srcRect l="48457" r="6042"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D354E5-3C4A-CEE2-D883-1D6262B8BEFF}"/>
              </a:ext>
            </a:extLst>
          </p:cNvPr>
          <p:cNvSpPr>
            <a:spLocks noGrp="1"/>
          </p:cNvSpPr>
          <p:nvPr>
            <p:ph idx="1"/>
          </p:nvPr>
        </p:nvSpPr>
        <p:spPr>
          <a:xfrm>
            <a:off x="4654296" y="2706624"/>
            <a:ext cx="6894576" cy="3483864"/>
          </a:xfrm>
        </p:spPr>
        <p:txBody>
          <a:bodyPr>
            <a:normAutofit/>
          </a:bodyPr>
          <a:lstStyle/>
          <a:p>
            <a:r>
              <a:rPr lang="en-US" sz="1500" dirty="0"/>
              <a:t>Compared to backtracking, branch-and-bound requires two additional items:</a:t>
            </a:r>
          </a:p>
          <a:p>
            <a:pPr lvl="1"/>
            <a:r>
              <a:rPr lang="en-US" sz="1500" dirty="0"/>
              <a:t>a way to provide, for every node of a state-space tree, a bound on the best value of the objective function on any solution that can be obtained by adding further components to the partially constructed solution represented by the node</a:t>
            </a:r>
          </a:p>
          <a:p>
            <a:pPr lvl="1"/>
            <a:r>
              <a:rPr lang="en-US" sz="1500" dirty="0"/>
              <a:t>the value of the best solution seen so far </a:t>
            </a:r>
          </a:p>
          <a:p>
            <a:endParaRPr lang="en-US" sz="1500" dirty="0"/>
          </a:p>
          <a:p>
            <a:r>
              <a:rPr lang="en-US" sz="1500" dirty="0"/>
              <a:t>If this information (Bound) is available, we can compare a node’s bound value with the value of the best solution seen so far. If the bound value is not better than the value of the best solution seen so far—i.e., not smaller for a minimization problem and not larger for a maximization problem—the node is nonpromising and can be terminated (some people say the branch is “pruned”). Indeed, no solution obtained from it can yield a better solution than the one already available.</a:t>
            </a:r>
          </a:p>
        </p:txBody>
      </p:sp>
    </p:spTree>
    <p:extLst>
      <p:ext uri="{BB962C8B-B14F-4D97-AF65-F5344CB8AC3E}">
        <p14:creationId xmlns:p14="http://schemas.microsoft.com/office/powerpoint/2010/main" val="1601903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72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27FDFD5B-7710-7096-5F04-D5E91E9954BB}"/>
              </a:ext>
            </a:extLst>
          </p:cNvPr>
          <p:cNvPicPr>
            <a:picLocks noGrp="1" noChangeAspect="1"/>
          </p:cNvPicPr>
          <p:nvPr>
            <p:ph idx="1"/>
          </p:nvPr>
        </p:nvPicPr>
        <p:blipFill>
          <a:blip r:embed="rId2"/>
          <a:stretch>
            <a:fillRect/>
          </a:stretch>
        </p:blipFill>
        <p:spPr>
          <a:xfrm>
            <a:off x="643467" y="1234356"/>
            <a:ext cx="10905066" cy="4389288"/>
          </a:xfrm>
          <a:prstGeom prst="rect">
            <a:avLst/>
          </a:prstGeom>
        </p:spPr>
      </p:pic>
    </p:spTree>
    <p:extLst>
      <p:ext uri="{BB962C8B-B14F-4D97-AF65-F5344CB8AC3E}">
        <p14:creationId xmlns:p14="http://schemas.microsoft.com/office/powerpoint/2010/main" val="1764904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9867B-8C82-4838-05D7-042ED4463FE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Assignment Problem</a:t>
            </a:r>
          </a:p>
        </p:txBody>
      </p:sp>
      <p:pic>
        <p:nvPicPr>
          <p:cNvPr id="5" name="Content Placeholder 4">
            <a:extLst>
              <a:ext uri="{FF2B5EF4-FFF2-40B4-BE49-F238E27FC236}">
                <a16:creationId xmlns:a16="http://schemas.microsoft.com/office/drawing/2014/main" id="{FC24C865-7F4E-2CE7-D06E-9DF296E063DF}"/>
              </a:ext>
            </a:extLst>
          </p:cNvPr>
          <p:cNvPicPr>
            <a:picLocks noGrp="1" noChangeAspect="1"/>
          </p:cNvPicPr>
          <p:nvPr>
            <p:ph idx="1"/>
          </p:nvPr>
        </p:nvPicPr>
        <p:blipFill>
          <a:blip r:embed="rId2"/>
          <a:stretch>
            <a:fillRect/>
          </a:stretch>
        </p:blipFill>
        <p:spPr>
          <a:xfrm>
            <a:off x="432225" y="2280850"/>
            <a:ext cx="11327549" cy="3823046"/>
          </a:xfrm>
          <a:prstGeom prst="rect">
            <a:avLst/>
          </a:prstGeom>
        </p:spPr>
      </p:pic>
    </p:spTree>
    <p:extLst>
      <p:ext uri="{BB962C8B-B14F-4D97-AF65-F5344CB8AC3E}">
        <p14:creationId xmlns:p14="http://schemas.microsoft.com/office/powerpoint/2010/main" val="331016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977BCF-7FDB-5CA5-ADDD-FBD4D190897E}"/>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Base switching:</a:t>
            </a:r>
          </a:p>
        </p:txBody>
      </p:sp>
      <p:pic>
        <p:nvPicPr>
          <p:cNvPr id="5" name="Picture 4">
            <a:extLst>
              <a:ext uri="{FF2B5EF4-FFF2-40B4-BE49-F238E27FC236}">
                <a16:creationId xmlns:a16="http://schemas.microsoft.com/office/drawing/2014/main" id="{F5E3DF02-3109-0C37-EFB9-89AA0749B431}"/>
              </a:ext>
            </a:extLst>
          </p:cNvPr>
          <p:cNvPicPr>
            <a:picLocks noChangeAspect="1"/>
          </p:cNvPicPr>
          <p:nvPr/>
        </p:nvPicPr>
        <p:blipFill>
          <a:blip r:embed="rId2"/>
          <a:stretch>
            <a:fillRect/>
          </a:stretch>
        </p:blipFill>
        <p:spPr>
          <a:xfrm>
            <a:off x="642176" y="496653"/>
            <a:ext cx="10907647" cy="4210638"/>
          </a:xfrm>
          <a:prstGeom prst="rect">
            <a:avLst/>
          </a:prstGeom>
        </p:spPr>
      </p:pic>
      <p:pic>
        <p:nvPicPr>
          <p:cNvPr id="7" name="Picture 6">
            <a:extLst>
              <a:ext uri="{FF2B5EF4-FFF2-40B4-BE49-F238E27FC236}">
                <a16:creationId xmlns:a16="http://schemas.microsoft.com/office/drawing/2014/main" id="{7F6E7B69-F537-7357-6E5A-47D0C0529F3A}"/>
              </a:ext>
            </a:extLst>
          </p:cNvPr>
          <p:cNvPicPr>
            <a:picLocks noChangeAspect="1"/>
          </p:cNvPicPr>
          <p:nvPr/>
        </p:nvPicPr>
        <p:blipFill>
          <a:blip r:embed="rId3"/>
          <a:stretch>
            <a:fillRect/>
          </a:stretch>
        </p:blipFill>
        <p:spPr>
          <a:xfrm>
            <a:off x="3390122" y="4774759"/>
            <a:ext cx="3515216" cy="6096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01812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78164A-7D71-CFE5-A51D-4818182EC714}"/>
              </a:ext>
            </a:extLst>
          </p:cNvPr>
          <p:cNvPicPr>
            <a:picLocks noChangeAspect="1"/>
          </p:cNvPicPr>
          <p:nvPr/>
        </p:nvPicPr>
        <p:blipFill>
          <a:blip r:embed="rId2"/>
          <a:stretch>
            <a:fillRect/>
          </a:stretch>
        </p:blipFill>
        <p:spPr>
          <a:xfrm>
            <a:off x="1123950" y="1844675"/>
            <a:ext cx="9942513" cy="1471613"/>
          </a:xfrm>
          <a:prstGeom prst="rect">
            <a:avLst/>
          </a:prstGeom>
        </p:spPr>
      </p:pic>
      <p:pic>
        <p:nvPicPr>
          <p:cNvPr id="7" name="Content Placeholder 6">
            <a:extLst>
              <a:ext uri="{FF2B5EF4-FFF2-40B4-BE49-F238E27FC236}">
                <a16:creationId xmlns:a16="http://schemas.microsoft.com/office/drawing/2014/main" id="{0D85B1D1-2868-8F8F-4233-39879CEF1A02}"/>
              </a:ext>
            </a:extLst>
          </p:cNvPr>
          <p:cNvPicPr>
            <a:picLocks noGrp="1" noChangeAspect="1"/>
          </p:cNvPicPr>
          <p:nvPr>
            <p:ph idx="1"/>
          </p:nvPr>
        </p:nvPicPr>
        <p:blipFill rotWithShape="1">
          <a:blip r:embed="rId3"/>
          <a:srcRect l="9332"/>
          <a:stretch/>
        </p:blipFill>
        <p:spPr>
          <a:xfrm>
            <a:off x="1123950" y="3384550"/>
            <a:ext cx="9942513" cy="2909888"/>
          </a:xfrm>
        </p:spPr>
      </p:pic>
      <p:sp>
        <p:nvSpPr>
          <p:cNvPr id="2" name="Title 1">
            <a:extLst>
              <a:ext uri="{FF2B5EF4-FFF2-40B4-BE49-F238E27FC236}">
                <a16:creationId xmlns:a16="http://schemas.microsoft.com/office/drawing/2014/main" id="{2FF1BD3C-2787-E2A1-C7E0-DB11507AE0C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Lower bound:</a:t>
            </a:r>
          </a:p>
        </p:txBody>
      </p:sp>
    </p:spTree>
    <p:extLst>
      <p:ext uri="{BB962C8B-B14F-4D97-AF65-F5344CB8AC3E}">
        <p14:creationId xmlns:p14="http://schemas.microsoft.com/office/powerpoint/2010/main" val="3601973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BDEF6D4-BF86-8E8E-4461-E7918C340990}"/>
              </a:ext>
            </a:extLst>
          </p:cNvPr>
          <p:cNvPicPr>
            <a:picLocks noGrp="1" noChangeAspect="1"/>
          </p:cNvPicPr>
          <p:nvPr>
            <p:ph idx="1"/>
          </p:nvPr>
        </p:nvPicPr>
        <p:blipFill>
          <a:blip r:embed="rId2"/>
          <a:stretch>
            <a:fillRect/>
          </a:stretch>
        </p:blipFill>
        <p:spPr>
          <a:xfrm>
            <a:off x="643467" y="1302512"/>
            <a:ext cx="10905066" cy="425297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145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Isosceles Triangle 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6C9668B-60EC-B875-BEA1-89594032AF67}"/>
              </a:ext>
            </a:extLst>
          </p:cNvPr>
          <p:cNvPicPr>
            <a:picLocks noGrp="1" noChangeAspect="1"/>
          </p:cNvPicPr>
          <p:nvPr>
            <p:ph idx="1"/>
          </p:nvPr>
        </p:nvPicPr>
        <p:blipFill rotWithShape="1">
          <a:blip r:embed="rId2"/>
          <a:srcRect t="2180"/>
          <a:stretch/>
        </p:blipFill>
        <p:spPr>
          <a:xfrm>
            <a:off x="1165074" y="643467"/>
            <a:ext cx="9861852" cy="5571065"/>
          </a:xfrm>
          <a:prstGeom prst="rect">
            <a:avLst/>
          </a:prstGeom>
          <a:ln>
            <a:noFill/>
          </a:ln>
        </p:spPr>
      </p:pic>
      <p:sp>
        <p:nvSpPr>
          <p:cNvPr id="31" name="Isosceles Triangle 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468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lose-up of text&#10;&#10;Description automatically generated">
            <a:extLst>
              <a:ext uri="{FF2B5EF4-FFF2-40B4-BE49-F238E27FC236}">
                <a16:creationId xmlns:a16="http://schemas.microsoft.com/office/drawing/2014/main" id="{2AC000A3-4DB8-FB2E-1C40-4B8B8452F83F}"/>
              </a:ext>
            </a:extLst>
          </p:cNvPr>
          <p:cNvPicPr>
            <a:picLocks noGrp="1" noChangeAspect="1"/>
          </p:cNvPicPr>
          <p:nvPr>
            <p:ph idx="1"/>
          </p:nvPr>
        </p:nvPicPr>
        <p:blipFill>
          <a:blip r:embed="rId2"/>
          <a:stretch>
            <a:fillRect/>
          </a:stretch>
        </p:blipFill>
        <p:spPr>
          <a:xfrm>
            <a:off x="228600" y="1189482"/>
            <a:ext cx="11658600" cy="3031235"/>
          </a:xfrm>
          <a:prstGeom prst="rect">
            <a:avLst/>
          </a:prstGeom>
        </p:spPr>
      </p:pic>
    </p:spTree>
    <p:extLst>
      <p:ext uri="{BB962C8B-B14F-4D97-AF65-F5344CB8AC3E}">
        <p14:creationId xmlns:p14="http://schemas.microsoft.com/office/powerpoint/2010/main" val="3098251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301E3-86D6-52F6-AB83-F483F97B869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Knapsack Problem</a:t>
            </a:r>
          </a:p>
        </p:txBody>
      </p:sp>
      <p:pic>
        <p:nvPicPr>
          <p:cNvPr id="5" name="Content Placeholder 4" descr="A table with numbers and words&#10;&#10;Description automatically generated">
            <a:extLst>
              <a:ext uri="{FF2B5EF4-FFF2-40B4-BE49-F238E27FC236}">
                <a16:creationId xmlns:a16="http://schemas.microsoft.com/office/drawing/2014/main" id="{81762261-1569-D1C2-231F-3FDA4E32B08D}"/>
              </a:ext>
            </a:extLst>
          </p:cNvPr>
          <p:cNvPicPr>
            <a:picLocks noGrp="1" noChangeAspect="1"/>
          </p:cNvPicPr>
          <p:nvPr>
            <p:ph idx="1"/>
          </p:nvPr>
        </p:nvPicPr>
        <p:blipFill>
          <a:blip r:embed="rId2"/>
          <a:stretch>
            <a:fillRect/>
          </a:stretch>
        </p:blipFill>
        <p:spPr>
          <a:xfrm>
            <a:off x="643467" y="1841258"/>
            <a:ext cx="10905066" cy="4062136"/>
          </a:xfrm>
          <a:prstGeom prst="rect">
            <a:avLst/>
          </a:prstGeom>
        </p:spPr>
      </p:pic>
      <p:pic>
        <p:nvPicPr>
          <p:cNvPr id="7" name="Picture 6">
            <a:extLst>
              <a:ext uri="{FF2B5EF4-FFF2-40B4-BE49-F238E27FC236}">
                <a16:creationId xmlns:a16="http://schemas.microsoft.com/office/drawing/2014/main" id="{88A1100A-AE2B-09C6-B191-D92A6B3320F5}"/>
              </a:ext>
            </a:extLst>
          </p:cNvPr>
          <p:cNvPicPr>
            <a:picLocks noChangeAspect="1"/>
          </p:cNvPicPr>
          <p:nvPr/>
        </p:nvPicPr>
        <p:blipFill>
          <a:blip r:embed="rId3"/>
          <a:stretch>
            <a:fillRect/>
          </a:stretch>
        </p:blipFill>
        <p:spPr>
          <a:xfrm>
            <a:off x="6375736" y="5810905"/>
            <a:ext cx="5172797" cy="790685"/>
          </a:xfrm>
          <a:prstGeom prst="rect">
            <a:avLst/>
          </a:prstGeom>
        </p:spPr>
      </p:pic>
    </p:spTree>
    <p:extLst>
      <p:ext uri="{BB962C8B-B14F-4D97-AF65-F5344CB8AC3E}">
        <p14:creationId xmlns:p14="http://schemas.microsoft.com/office/powerpoint/2010/main" val="1501055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85ADD54-B25F-C3EB-BDA6-CCFE3C265DBC}"/>
              </a:ext>
            </a:extLst>
          </p:cNvPr>
          <p:cNvPicPr>
            <a:picLocks noGrp="1" noChangeAspect="1"/>
          </p:cNvPicPr>
          <p:nvPr>
            <p:ph idx="1"/>
          </p:nvPr>
        </p:nvPicPr>
        <p:blipFill rotWithShape="1">
          <a:blip r:embed="rId2"/>
          <a:srcRect t="6530"/>
          <a:stretch/>
        </p:blipFill>
        <p:spPr>
          <a:xfrm>
            <a:off x="1580644" y="643467"/>
            <a:ext cx="9030712"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256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52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85B85C6-AD0C-E03C-D57E-4902CC66245E}"/>
              </a:ext>
            </a:extLst>
          </p:cNvPr>
          <p:cNvPicPr>
            <a:picLocks noGrp="1" noChangeAspect="1"/>
          </p:cNvPicPr>
          <p:nvPr>
            <p:ph idx="1"/>
          </p:nvPr>
        </p:nvPicPr>
        <p:blipFill>
          <a:blip r:embed="rId2"/>
          <a:stretch>
            <a:fillRect/>
          </a:stretch>
        </p:blipFill>
        <p:spPr>
          <a:xfrm>
            <a:off x="643467" y="1506983"/>
            <a:ext cx="10905066" cy="3844034"/>
          </a:xfrm>
          <a:prstGeom prst="rect">
            <a:avLst/>
          </a:prstGeom>
        </p:spPr>
      </p:pic>
    </p:spTree>
    <p:extLst>
      <p:ext uri="{BB962C8B-B14F-4D97-AF65-F5344CB8AC3E}">
        <p14:creationId xmlns:p14="http://schemas.microsoft.com/office/powerpoint/2010/main" val="2111584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5766-95D7-01E5-BF03-834E569B250D}"/>
              </a:ext>
            </a:extLst>
          </p:cNvPr>
          <p:cNvSpPr>
            <a:spLocks noGrp="1"/>
          </p:cNvSpPr>
          <p:nvPr>
            <p:ph type="title"/>
          </p:nvPr>
        </p:nvSpPr>
        <p:spPr/>
        <p:txBody>
          <a:bodyPr/>
          <a:lstStyle/>
          <a:p>
            <a:r>
              <a:rPr lang="en-US" dirty="0"/>
              <a:t>Travelling Salesperson Problem</a:t>
            </a:r>
          </a:p>
        </p:txBody>
      </p:sp>
      <p:pic>
        <p:nvPicPr>
          <p:cNvPr id="5" name="Picture 4">
            <a:extLst>
              <a:ext uri="{FF2B5EF4-FFF2-40B4-BE49-F238E27FC236}">
                <a16:creationId xmlns:a16="http://schemas.microsoft.com/office/drawing/2014/main" id="{43FCE927-E93F-56B9-D844-6FDA1320D7EF}"/>
              </a:ext>
            </a:extLst>
          </p:cNvPr>
          <p:cNvPicPr>
            <a:picLocks noChangeAspect="1"/>
          </p:cNvPicPr>
          <p:nvPr/>
        </p:nvPicPr>
        <p:blipFill>
          <a:blip r:embed="rId2"/>
          <a:stretch>
            <a:fillRect/>
          </a:stretch>
        </p:blipFill>
        <p:spPr>
          <a:xfrm>
            <a:off x="4571479" y="1690688"/>
            <a:ext cx="7468642" cy="447737"/>
          </a:xfrm>
          <a:prstGeom prst="rect">
            <a:avLst/>
          </a:prstGeom>
        </p:spPr>
      </p:pic>
      <p:pic>
        <p:nvPicPr>
          <p:cNvPr id="7" name="Picture 6">
            <a:extLst>
              <a:ext uri="{FF2B5EF4-FFF2-40B4-BE49-F238E27FC236}">
                <a16:creationId xmlns:a16="http://schemas.microsoft.com/office/drawing/2014/main" id="{850329CC-7D06-FD1F-EBED-C40A91773FB0}"/>
              </a:ext>
            </a:extLst>
          </p:cNvPr>
          <p:cNvPicPr>
            <a:picLocks noChangeAspect="1"/>
          </p:cNvPicPr>
          <p:nvPr/>
        </p:nvPicPr>
        <p:blipFill rotWithShape="1">
          <a:blip r:embed="rId3"/>
          <a:srcRect l="11096" t="8056"/>
          <a:stretch/>
        </p:blipFill>
        <p:spPr>
          <a:xfrm>
            <a:off x="652962" y="1327986"/>
            <a:ext cx="3675672" cy="3424715"/>
          </a:xfrm>
          <a:prstGeom prst="rect">
            <a:avLst/>
          </a:prstGeom>
        </p:spPr>
      </p:pic>
      <p:pic>
        <p:nvPicPr>
          <p:cNvPr id="9" name="Picture 8">
            <a:extLst>
              <a:ext uri="{FF2B5EF4-FFF2-40B4-BE49-F238E27FC236}">
                <a16:creationId xmlns:a16="http://schemas.microsoft.com/office/drawing/2014/main" id="{0D8D060F-328F-014D-4DE2-06B294BA7BBD}"/>
              </a:ext>
            </a:extLst>
          </p:cNvPr>
          <p:cNvPicPr>
            <a:picLocks noChangeAspect="1"/>
          </p:cNvPicPr>
          <p:nvPr/>
        </p:nvPicPr>
        <p:blipFill>
          <a:blip r:embed="rId4"/>
          <a:stretch>
            <a:fillRect/>
          </a:stretch>
        </p:blipFill>
        <p:spPr>
          <a:xfrm>
            <a:off x="8305800" y="727827"/>
            <a:ext cx="1810003" cy="600159"/>
          </a:xfrm>
          <a:prstGeom prst="rect">
            <a:avLst/>
          </a:prstGeom>
        </p:spPr>
      </p:pic>
      <p:pic>
        <p:nvPicPr>
          <p:cNvPr id="11" name="Picture 10">
            <a:extLst>
              <a:ext uri="{FF2B5EF4-FFF2-40B4-BE49-F238E27FC236}">
                <a16:creationId xmlns:a16="http://schemas.microsoft.com/office/drawing/2014/main" id="{A8A60C0C-F8F1-683A-8FE9-E124A7E5032D}"/>
              </a:ext>
            </a:extLst>
          </p:cNvPr>
          <p:cNvPicPr>
            <a:picLocks noChangeAspect="1"/>
          </p:cNvPicPr>
          <p:nvPr/>
        </p:nvPicPr>
        <p:blipFill>
          <a:blip r:embed="rId5">
            <a:duotone>
              <a:schemeClr val="accent2">
                <a:shade val="45000"/>
                <a:satMod val="135000"/>
              </a:schemeClr>
              <a:prstClr val="white"/>
            </a:duotone>
          </a:blip>
          <a:stretch>
            <a:fillRect/>
          </a:stretch>
        </p:blipFill>
        <p:spPr>
          <a:xfrm>
            <a:off x="4738209" y="5877725"/>
            <a:ext cx="6849431" cy="504895"/>
          </a:xfrm>
          <a:prstGeom prst="rect">
            <a:avLst/>
          </a:prstGeom>
        </p:spPr>
      </p:pic>
      <p:sp>
        <p:nvSpPr>
          <p:cNvPr id="13" name="TextBox 12">
            <a:extLst>
              <a:ext uri="{FF2B5EF4-FFF2-40B4-BE49-F238E27FC236}">
                <a16:creationId xmlns:a16="http://schemas.microsoft.com/office/drawing/2014/main" id="{C0D0AC44-3BF7-D2E6-CF64-F516E2FAFCC8}"/>
              </a:ext>
            </a:extLst>
          </p:cNvPr>
          <p:cNvSpPr txBox="1"/>
          <p:nvPr/>
        </p:nvSpPr>
        <p:spPr>
          <a:xfrm>
            <a:off x="4571479" y="4219131"/>
            <a:ext cx="7467600" cy="1754326"/>
          </a:xfrm>
          <a:prstGeom prst="rect">
            <a:avLst/>
          </a:prstGeom>
          <a:noFill/>
        </p:spPr>
        <p:txBody>
          <a:bodyPr wrap="square">
            <a:spAutoFit/>
          </a:bodyPr>
          <a:lstStyle/>
          <a:p>
            <a:pPr algn="l"/>
            <a:r>
              <a:rPr lang="en-US" sz="1800" b="0" i="0" u="none" strike="noStrike" baseline="0" dirty="0">
                <a:solidFill>
                  <a:schemeClr val="accent4">
                    <a:lumMod val="75000"/>
                  </a:schemeClr>
                </a:solidFill>
                <a:latin typeface="TimesTen-Roman"/>
              </a:rPr>
              <a:t>Moreover, for any subset of tours that must include particular edges of a given</a:t>
            </a:r>
          </a:p>
          <a:p>
            <a:pPr algn="l"/>
            <a:r>
              <a:rPr lang="en-US" sz="1800" b="0" i="0" u="none" strike="noStrike" baseline="0" dirty="0">
                <a:solidFill>
                  <a:schemeClr val="accent4">
                    <a:lumMod val="75000"/>
                  </a:schemeClr>
                </a:solidFill>
                <a:latin typeface="TimesTen-Roman"/>
              </a:rPr>
              <a:t>graph, we can modify lower bound (12.2) accordingly. For example, for all the</a:t>
            </a:r>
          </a:p>
          <a:p>
            <a:pPr algn="l"/>
            <a:r>
              <a:rPr lang="en-US" sz="1800" b="0" i="0" u="none" strike="noStrike" baseline="0" dirty="0">
                <a:solidFill>
                  <a:schemeClr val="accent4">
                    <a:lumMod val="75000"/>
                  </a:schemeClr>
                </a:solidFill>
                <a:latin typeface="TimesTen-Roman"/>
              </a:rPr>
              <a:t>Hamiltonian circuits of the graph in Figure 12.9a that must include edge </a:t>
            </a:r>
            <a:r>
              <a:rPr lang="en-US" sz="1800" b="0" i="1" u="none" strike="noStrike" baseline="0" dirty="0">
                <a:solidFill>
                  <a:schemeClr val="accent4">
                    <a:lumMod val="75000"/>
                  </a:schemeClr>
                </a:solidFill>
                <a:latin typeface="MTMI"/>
              </a:rPr>
              <a:t>(a, d)</a:t>
            </a:r>
            <a:r>
              <a:rPr lang="en-US" sz="1800" b="0" i="0" u="none" strike="noStrike" baseline="0" dirty="0">
                <a:solidFill>
                  <a:schemeClr val="accent4">
                    <a:lumMod val="75000"/>
                  </a:schemeClr>
                </a:solidFill>
                <a:latin typeface="TimesTen-Roman"/>
              </a:rPr>
              <a:t>,</a:t>
            </a:r>
          </a:p>
          <a:p>
            <a:pPr algn="l"/>
            <a:r>
              <a:rPr lang="en-US" sz="1800" b="0" i="0" u="none" strike="noStrike" baseline="0" dirty="0">
                <a:solidFill>
                  <a:schemeClr val="accent4">
                    <a:lumMod val="75000"/>
                  </a:schemeClr>
                </a:solidFill>
                <a:latin typeface="TimesTen-Roman"/>
              </a:rPr>
              <a:t>we get the following lower bound by summing up the lengths of the two shortest edges incident with each of the vertices, with the required inclusion of edges </a:t>
            </a:r>
            <a:r>
              <a:rPr lang="en-US" sz="1800" b="0" i="1" u="none" strike="noStrike" baseline="0" dirty="0">
                <a:solidFill>
                  <a:schemeClr val="accent4">
                    <a:lumMod val="75000"/>
                  </a:schemeClr>
                </a:solidFill>
                <a:latin typeface="MTMI"/>
              </a:rPr>
              <a:t>(a, d) </a:t>
            </a:r>
            <a:r>
              <a:rPr lang="en-US" sz="1800" b="0" i="0" u="none" strike="noStrike" baseline="0" dirty="0">
                <a:solidFill>
                  <a:schemeClr val="accent4">
                    <a:lumMod val="75000"/>
                  </a:schemeClr>
                </a:solidFill>
                <a:latin typeface="TimesTen-Roman"/>
              </a:rPr>
              <a:t>and </a:t>
            </a:r>
            <a:r>
              <a:rPr lang="en-US" sz="1800" b="0" i="1" u="none" strike="noStrike" baseline="0" dirty="0">
                <a:solidFill>
                  <a:schemeClr val="accent4">
                    <a:lumMod val="75000"/>
                  </a:schemeClr>
                </a:solidFill>
                <a:latin typeface="MTMI"/>
              </a:rPr>
              <a:t>(d, a)</a:t>
            </a:r>
            <a:endParaRPr lang="en-US" dirty="0">
              <a:solidFill>
                <a:schemeClr val="accent4">
                  <a:lumMod val="75000"/>
                </a:schemeClr>
              </a:solidFill>
            </a:endParaRPr>
          </a:p>
        </p:txBody>
      </p:sp>
    </p:spTree>
    <p:extLst>
      <p:ext uri="{BB962C8B-B14F-4D97-AF65-F5344CB8AC3E}">
        <p14:creationId xmlns:p14="http://schemas.microsoft.com/office/powerpoint/2010/main" val="1070868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EAF9-1414-8935-131A-A8C863B29E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46C064-88D3-AEAA-850C-7730D63243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9E8EDA1-5E27-6E80-B7E0-79FBBAD62205}"/>
              </a:ext>
            </a:extLst>
          </p:cNvPr>
          <p:cNvPicPr>
            <a:picLocks noChangeAspect="1"/>
          </p:cNvPicPr>
          <p:nvPr/>
        </p:nvPicPr>
        <p:blipFill rotWithShape="1">
          <a:blip r:embed="rId2"/>
          <a:srcRect l="2462" t="6803" r="3920" b="7347"/>
          <a:stretch/>
        </p:blipFill>
        <p:spPr>
          <a:xfrm>
            <a:off x="671803" y="365125"/>
            <a:ext cx="11156782" cy="6149305"/>
          </a:xfrm>
          <a:prstGeom prst="parallelogram">
            <a:avLst>
              <a:gd name="adj" fmla="val 0"/>
            </a:avLst>
          </a:prstGeom>
        </p:spPr>
      </p:pic>
    </p:spTree>
    <p:extLst>
      <p:ext uri="{BB962C8B-B14F-4D97-AF65-F5344CB8AC3E}">
        <p14:creationId xmlns:p14="http://schemas.microsoft.com/office/powerpoint/2010/main" val="1027676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document&#10;&#10;AI-generated content may be incorrect.">
            <a:extLst>
              <a:ext uri="{FF2B5EF4-FFF2-40B4-BE49-F238E27FC236}">
                <a16:creationId xmlns:a16="http://schemas.microsoft.com/office/drawing/2014/main" id="{59694E6F-2D2B-4B41-D7E3-DCDBECF9D68D}"/>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239788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5E3BB35-976E-DCF2-8895-7DA88DA47E22}"/>
              </a:ext>
            </a:extLst>
          </p:cNvPr>
          <p:cNvPicPr>
            <a:picLocks noGrp="1" noChangeAspect="1"/>
          </p:cNvPicPr>
          <p:nvPr>
            <p:ph idx="1"/>
          </p:nvPr>
        </p:nvPicPr>
        <p:blipFill>
          <a:blip r:embed="rId2"/>
          <a:stretch>
            <a:fillRect/>
          </a:stretch>
        </p:blipFill>
        <p:spPr>
          <a:xfrm>
            <a:off x="457200" y="891541"/>
            <a:ext cx="11277600" cy="5074918"/>
          </a:xfrm>
          <a:prstGeom prst="rect">
            <a:avLst/>
          </a:prstGeom>
        </p:spPr>
      </p:pic>
    </p:spTree>
    <p:extLst>
      <p:ext uri="{BB962C8B-B14F-4D97-AF65-F5344CB8AC3E}">
        <p14:creationId xmlns:p14="http://schemas.microsoft.com/office/powerpoint/2010/main" val="2174923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C1DC5-41F3-6B21-A359-440CA5C8255A}"/>
              </a:ext>
            </a:extLst>
          </p:cNvPr>
          <p:cNvSpPr>
            <a:spLocks noGrp="1"/>
          </p:cNvSpPr>
          <p:nvPr>
            <p:ph type="title"/>
          </p:nvPr>
        </p:nvSpPr>
        <p:spPr>
          <a:xfrm>
            <a:off x="2019300" y="538956"/>
            <a:ext cx="8985250" cy="1118394"/>
          </a:xfrm>
        </p:spPr>
        <p:txBody>
          <a:bodyPr anchor="t">
            <a:normAutofit/>
          </a:bodyPr>
          <a:lstStyle/>
          <a:p>
            <a:r>
              <a:rPr lang="en-US" sz="4000"/>
              <a:t>Dynamic Programming</a:t>
            </a:r>
          </a:p>
        </p:txBody>
      </p:sp>
      <p:pic>
        <p:nvPicPr>
          <p:cNvPr id="7" name="Graphic 6" descr="Mathematics">
            <a:extLst>
              <a:ext uri="{FF2B5EF4-FFF2-40B4-BE49-F238E27FC236}">
                <a16:creationId xmlns:a16="http://schemas.microsoft.com/office/drawing/2014/main" id="{B9D291B0-DBB9-0F29-D565-A0F3140E95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C722D019-4183-F5A8-C882-D617BA968C4C}"/>
              </a:ext>
            </a:extLst>
          </p:cNvPr>
          <p:cNvSpPr>
            <a:spLocks noGrp="1"/>
          </p:cNvSpPr>
          <p:nvPr>
            <p:ph idx="1"/>
          </p:nvPr>
        </p:nvSpPr>
        <p:spPr>
          <a:xfrm>
            <a:off x="1009650" y="1847849"/>
            <a:ext cx="9994900" cy="4254501"/>
          </a:xfrm>
        </p:spPr>
        <p:txBody>
          <a:bodyPr>
            <a:normAutofit/>
          </a:bodyPr>
          <a:lstStyle/>
          <a:p>
            <a:r>
              <a:rPr lang="en-US" sz="1400" i="0" u="none" strike="noStrike" baseline="0">
                <a:latin typeface="NVGAXR_Times-Roman"/>
              </a:rPr>
              <a:t>Dynamic programming, like the divide-and-conquer method, </a:t>
            </a:r>
            <a:r>
              <a:rPr lang="en-US" sz="1400" i="0" u="none" strike="noStrike" baseline="0">
                <a:latin typeface="RQRPVA_Times-Roman"/>
              </a:rPr>
              <a:t>solves problems by combining the solutions to subproblems. </a:t>
            </a:r>
          </a:p>
          <a:p>
            <a:r>
              <a:rPr lang="en-US" sz="1400" i="0" u="none" strike="noStrike" baseline="0">
                <a:latin typeface="RQRPVA_Times-Roman"/>
              </a:rPr>
              <a:t>(Programming= in this context refers to a tabular method, not to writing computer code.)</a:t>
            </a:r>
          </a:p>
          <a:p>
            <a:r>
              <a:rPr lang="en-US" sz="1400" i="0" u="none" strike="noStrike" baseline="0">
                <a:latin typeface="NVGAXR_Times-Roman"/>
              </a:rPr>
              <a:t>A dynamic-programming algo</a:t>
            </a:r>
            <a:r>
              <a:rPr lang="en-US" sz="1400" i="0" u="none" strike="noStrike" baseline="0">
                <a:latin typeface="RQRPVA_Times-Roman"/>
              </a:rPr>
              <a:t>rithm solves each subproblem just once and then saves its answer in a table, thereby avoiding the work of recomputing the answer every time it solves each subproblem.</a:t>
            </a:r>
          </a:p>
          <a:p>
            <a:r>
              <a:rPr lang="en-US" sz="1400" i="0" u="none" strike="noStrike" baseline="0">
                <a:latin typeface="RQRPVA_Times-Roman"/>
              </a:rPr>
              <a:t>Dynamic programming typically applies to </a:t>
            </a:r>
            <a:r>
              <a:rPr lang="en-US" sz="1400" i="1" u="none" strike="noStrike" baseline="0">
                <a:latin typeface="GSNUBM_Times-BoldItalic"/>
              </a:rPr>
              <a:t>optimization problems</a:t>
            </a:r>
            <a:r>
              <a:rPr lang="en-US" sz="1400" i="0" u="none" strike="noStrike" baseline="0">
                <a:latin typeface="NVGAXR_Times-Roman"/>
              </a:rPr>
              <a:t>. </a:t>
            </a:r>
          </a:p>
          <a:p>
            <a:pPr lvl="1"/>
            <a:r>
              <a:rPr lang="en-US" sz="1400" i="0" u="none" strike="noStrike" baseline="0">
                <a:latin typeface="NVGAXR_Times-Roman"/>
              </a:rPr>
              <a:t>Such prob</a:t>
            </a:r>
            <a:r>
              <a:rPr lang="en-US" sz="1400" i="0" u="none" strike="noStrike" baseline="0">
                <a:latin typeface="RQRPVA_Times-Roman"/>
              </a:rPr>
              <a:t>lems can have many possible solutions.</a:t>
            </a:r>
          </a:p>
          <a:p>
            <a:pPr lvl="1"/>
            <a:r>
              <a:rPr lang="en-US" sz="1400" i="0" u="none" strike="noStrike" baseline="0">
                <a:latin typeface="RQRPVA_Times-Roman"/>
              </a:rPr>
              <a:t>Each solution has a value, and you want </a:t>
            </a:r>
            <a:r>
              <a:rPr lang="en-US" sz="1400" i="0" u="none" strike="noStrike" baseline="0">
                <a:latin typeface="NVGAXR_Times-Roman"/>
              </a:rPr>
              <a:t>to </a:t>
            </a:r>
            <a:r>
              <a:rPr lang="en-US" sz="1400">
                <a:latin typeface="NVGAXR_Times-Roman"/>
              </a:rPr>
              <a:t>fi</a:t>
            </a:r>
            <a:r>
              <a:rPr lang="en-US" sz="1400" i="0" u="none" strike="noStrike" baseline="0">
                <a:latin typeface="NVGAXR_Times-Roman"/>
              </a:rPr>
              <a:t>nd a solution with the optimal (minimum or maximum) value</a:t>
            </a:r>
            <a:r>
              <a:rPr lang="en-US" sz="1400" i="0" u="none" strike="noStrike" baseline="0">
                <a:latin typeface="RQRPVA_Times-Roman"/>
              </a:rPr>
              <a:t>.</a:t>
            </a:r>
          </a:p>
          <a:p>
            <a:pPr lvl="2"/>
            <a:r>
              <a:rPr lang="en-US" sz="1400" i="0" u="none" strike="noStrike" baseline="0">
                <a:latin typeface="RQRPVA_Times-Roman"/>
              </a:rPr>
              <a:t>We call such a solution </a:t>
            </a:r>
            <a:r>
              <a:rPr lang="en-US" sz="1400" i="1" u="none" strike="noStrike" baseline="0">
                <a:latin typeface="ZXWUGJ_Times-Italic"/>
              </a:rPr>
              <a:t>an </a:t>
            </a:r>
            <a:r>
              <a:rPr lang="en-US" sz="1400" i="0" u="none" strike="noStrike" baseline="0">
                <a:latin typeface="RQRPVA_Times-Roman"/>
              </a:rPr>
              <a:t>optimal solution to the problem</a:t>
            </a:r>
          </a:p>
          <a:p>
            <a:r>
              <a:rPr lang="en-US" sz="1400">
                <a:latin typeface="RQRPVA_Times-Roman"/>
              </a:rPr>
              <a:t>A</a:t>
            </a:r>
            <a:r>
              <a:rPr lang="en-US" sz="1400" i="0" u="none" strike="noStrike" baseline="0">
                <a:latin typeface="RQRPVA_Times-Roman"/>
              </a:rPr>
              <a:t>s opposed to </a:t>
            </a:r>
            <a:r>
              <a:rPr lang="en-US" sz="1400" i="1" u="none" strike="noStrike" baseline="0">
                <a:latin typeface="ZXWUGJ_Times-Italic"/>
              </a:rPr>
              <a:t>the </a:t>
            </a:r>
            <a:r>
              <a:rPr lang="en-US" sz="1400" i="0" u="none" strike="noStrike" baseline="0">
                <a:latin typeface="RQRPVA_Times-Roman"/>
              </a:rPr>
              <a:t>optimal solution, since there may be several solutions that achieve the optimal value.</a:t>
            </a:r>
          </a:p>
          <a:p>
            <a:r>
              <a:rPr lang="en-US" sz="1400">
                <a:latin typeface="RQRPVA_Times-Roman"/>
              </a:rPr>
              <a:t>To develop a dynamic-programming algorithm, follow a sequence of four steps:</a:t>
            </a:r>
          </a:p>
          <a:p>
            <a:pPr marL="457200" lvl="1" indent="0">
              <a:buNone/>
            </a:pPr>
            <a:r>
              <a:rPr lang="en-US" sz="1400" i="0" u="none" strike="noStrike" baseline="0">
                <a:latin typeface="NVGAXR_Times-Roman"/>
              </a:rPr>
              <a:t>1. Characterize the structure of an optimal solution.</a:t>
            </a:r>
          </a:p>
          <a:p>
            <a:pPr marL="457200" lvl="1" indent="0">
              <a:buNone/>
            </a:pPr>
            <a:r>
              <a:rPr lang="en-US" sz="1400" i="0" u="none" strike="noStrike" baseline="0">
                <a:latin typeface="NVGAXR_Times-Roman"/>
              </a:rPr>
              <a:t>2. Recursively define the value of an optimal solution.</a:t>
            </a:r>
          </a:p>
          <a:p>
            <a:pPr marL="457200" lvl="1" indent="0">
              <a:buNone/>
            </a:pPr>
            <a:r>
              <a:rPr lang="en-US" sz="1400" i="0" u="none" strike="noStrike" baseline="0">
                <a:latin typeface="NVGAXR_Times-Roman"/>
              </a:rPr>
              <a:t>3. Compute the value of an optimal solution, typically in a bottom-up fashion.</a:t>
            </a:r>
          </a:p>
          <a:p>
            <a:pPr marL="457200" lvl="1" indent="0">
              <a:buNone/>
            </a:pPr>
            <a:r>
              <a:rPr lang="en-US" sz="1400" i="0" u="none" strike="noStrike" baseline="0">
                <a:latin typeface="NVGAXR_Times-Roman"/>
              </a:rPr>
              <a:t>4. Construct an optimal solution from computed information</a:t>
            </a:r>
            <a:r>
              <a:rPr lang="en-US" sz="1400" i="0" u="none" strike="noStrike" baseline="0">
                <a:latin typeface="RQRPVA_Times-Roman"/>
              </a:rPr>
              <a:t>.</a:t>
            </a:r>
            <a:endParaRPr lang="en-US" sz="1400"/>
          </a:p>
        </p:txBody>
      </p:sp>
    </p:spTree>
    <p:extLst>
      <p:ext uri="{BB962C8B-B14F-4D97-AF65-F5344CB8AC3E}">
        <p14:creationId xmlns:p14="http://schemas.microsoft.com/office/powerpoint/2010/main" val="3403029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C4FF-0BE8-B1CE-888B-3D88790E5C86}"/>
              </a:ext>
            </a:extLst>
          </p:cNvPr>
          <p:cNvSpPr>
            <a:spLocks noGrp="1"/>
          </p:cNvSpPr>
          <p:nvPr>
            <p:ph type="title"/>
          </p:nvPr>
        </p:nvSpPr>
        <p:spPr/>
        <p:txBody>
          <a:bodyPr/>
          <a:lstStyle/>
          <a:p>
            <a:r>
              <a:rPr lang="en-US" b="1" dirty="0"/>
              <a:t>Fibonacci numbers</a:t>
            </a:r>
          </a:p>
        </p:txBody>
      </p:sp>
      <p:pic>
        <p:nvPicPr>
          <p:cNvPr id="5" name="Content Placeholder 4">
            <a:extLst>
              <a:ext uri="{FF2B5EF4-FFF2-40B4-BE49-F238E27FC236}">
                <a16:creationId xmlns:a16="http://schemas.microsoft.com/office/drawing/2014/main" id="{4A82448B-4499-77C0-45AD-2CAA207C8326}"/>
              </a:ext>
            </a:extLst>
          </p:cNvPr>
          <p:cNvPicPr>
            <a:picLocks noGrp="1" noChangeAspect="1"/>
          </p:cNvPicPr>
          <p:nvPr>
            <p:ph idx="1"/>
          </p:nvPr>
        </p:nvPicPr>
        <p:blipFill>
          <a:blip r:embed="rId2"/>
          <a:stretch>
            <a:fillRect/>
          </a:stretch>
        </p:blipFill>
        <p:spPr>
          <a:xfrm>
            <a:off x="838200" y="1348887"/>
            <a:ext cx="4772691" cy="495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560A4DE6-5B96-5DF3-3BFC-FE18F432C920}"/>
              </a:ext>
            </a:extLst>
          </p:cNvPr>
          <p:cNvPicPr>
            <a:picLocks noChangeAspect="1"/>
          </p:cNvPicPr>
          <p:nvPr/>
        </p:nvPicPr>
        <p:blipFill>
          <a:blip r:embed="rId3"/>
          <a:stretch>
            <a:fillRect/>
          </a:stretch>
        </p:blipFill>
        <p:spPr>
          <a:xfrm>
            <a:off x="5000150" y="485355"/>
            <a:ext cx="5401429" cy="438211"/>
          </a:xfrm>
          <a:prstGeom prst="rect">
            <a:avLst/>
          </a:prstGeom>
        </p:spPr>
      </p:pic>
      <p:pic>
        <p:nvPicPr>
          <p:cNvPr id="9" name="Picture 8">
            <a:extLst>
              <a:ext uri="{FF2B5EF4-FFF2-40B4-BE49-F238E27FC236}">
                <a16:creationId xmlns:a16="http://schemas.microsoft.com/office/drawing/2014/main" id="{F9D00FA6-35CC-EED1-757A-97A6CEBCF7DF}"/>
              </a:ext>
            </a:extLst>
          </p:cNvPr>
          <p:cNvPicPr>
            <a:picLocks noChangeAspect="1"/>
          </p:cNvPicPr>
          <p:nvPr/>
        </p:nvPicPr>
        <p:blipFill>
          <a:blip r:embed="rId4"/>
          <a:stretch>
            <a:fillRect/>
          </a:stretch>
        </p:blipFill>
        <p:spPr>
          <a:xfrm>
            <a:off x="5691865" y="1322613"/>
            <a:ext cx="3096057" cy="543001"/>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AD7788F6-B3C5-454D-B50F-403AC46A7FBF}"/>
              </a:ext>
            </a:extLst>
          </p:cNvPr>
          <p:cNvPicPr>
            <a:picLocks noChangeAspect="1"/>
          </p:cNvPicPr>
          <p:nvPr/>
        </p:nvPicPr>
        <p:blipFill>
          <a:blip r:embed="rId5"/>
          <a:stretch>
            <a:fillRect/>
          </a:stretch>
        </p:blipFill>
        <p:spPr>
          <a:xfrm>
            <a:off x="838200" y="2192341"/>
            <a:ext cx="9707330" cy="1324160"/>
          </a:xfrm>
          <a:prstGeom prst="rect">
            <a:avLst/>
          </a:prstGeom>
        </p:spPr>
      </p:pic>
      <p:pic>
        <p:nvPicPr>
          <p:cNvPr id="15" name="Picture 14">
            <a:extLst>
              <a:ext uri="{FF2B5EF4-FFF2-40B4-BE49-F238E27FC236}">
                <a16:creationId xmlns:a16="http://schemas.microsoft.com/office/drawing/2014/main" id="{017967B5-22CC-90C3-D198-3B0DB3969201}"/>
              </a:ext>
            </a:extLst>
          </p:cNvPr>
          <p:cNvPicPr>
            <a:picLocks noChangeAspect="1"/>
          </p:cNvPicPr>
          <p:nvPr/>
        </p:nvPicPr>
        <p:blipFill>
          <a:blip r:embed="rId6"/>
          <a:stretch>
            <a:fillRect/>
          </a:stretch>
        </p:blipFill>
        <p:spPr>
          <a:xfrm>
            <a:off x="838200" y="3847956"/>
            <a:ext cx="7357822" cy="2644919"/>
          </a:xfrm>
          <a:prstGeom prst="rect">
            <a:avLst/>
          </a:prstGeom>
        </p:spPr>
      </p:pic>
      <p:pic>
        <p:nvPicPr>
          <p:cNvPr id="13" name="Picture 12">
            <a:extLst>
              <a:ext uri="{FF2B5EF4-FFF2-40B4-BE49-F238E27FC236}">
                <a16:creationId xmlns:a16="http://schemas.microsoft.com/office/drawing/2014/main" id="{D304C6C1-A7CC-8408-3F2C-CFCAE22ABC83}"/>
              </a:ext>
            </a:extLst>
          </p:cNvPr>
          <p:cNvPicPr>
            <a:picLocks noChangeAspect="1"/>
          </p:cNvPicPr>
          <p:nvPr/>
        </p:nvPicPr>
        <p:blipFill>
          <a:blip r:embed="rId7"/>
          <a:stretch>
            <a:fillRect/>
          </a:stretch>
        </p:blipFill>
        <p:spPr>
          <a:xfrm>
            <a:off x="5610891" y="3300543"/>
            <a:ext cx="5335018" cy="7633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23347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FBE1FF-51A6-4617-28FB-F9B87750BE2B}"/>
              </a:ext>
            </a:extLst>
          </p:cNvPr>
          <p:cNvPicPr>
            <a:picLocks noChangeAspect="1"/>
          </p:cNvPicPr>
          <p:nvPr/>
        </p:nvPicPr>
        <p:blipFill rotWithShape="1">
          <a:blip r:embed="rId2"/>
          <a:srcRect l="4165" t="46921" r="17897" b="11700"/>
          <a:stretch/>
        </p:blipFill>
        <p:spPr>
          <a:xfrm>
            <a:off x="6164884" y="1825625"/>
            <a:ext cx="5804590" cy="3251200"/>
          </a:xfrm>
          <a:prstGeom prst="rect">
            <a:avLst/>
          </a:prstGeom>
        </p:spPr>
      </p:pic>
      <p:pic>
        <p:nvPicPr>
          <p:cNvPr id="6" name="Picture 5">
            <a:extLst>
              <a:ext uri="{FF2B5EF4-FFF2-40B4-BE49-F238E27FC236}">
                <a16:creationId xmlns:a16="http://schemas.microsoft.com/office/drawing/2014/main" id="{DADA6860-F6B4-148F-CAD6-EFA4A45714BB}"/>
              </a:ext>
            </a:extLst>
          </p:cNvPr>
          <p:cNvPicPr>
            <a:picLocks noChangeAspect="1"/>
          </p:cNvPicPr>
          <p:nvPr/>
        </p:nvPicPr>
        <p:blipFill rotWithShape="1">
          <a:blip r:embed="rId2"/>
          <a:srcRect l="4165" t="87847" r="2108"/>
          <a:stretch/>
        </p:blipFill>
        <p:spPr>
          <a:xfrm>
            <a:off x="893404" y="455612"/>
            <a:ext cx="8367589" cy="1144588"/>
          </a:xfrm>
          <a:prstGeom prst="rect">
            <a:avLst/>
          </a:prstGeom>
        </p:spPr>
      </p:pic>
      <p:pic>
        <p:nvPicPr>
          <p:cNvPr id="7" name="Picture 6">
            <a:extLst>
              <a:ext uri="{FF2B5EF4-FFF2-40B4-BE49-F238E27FC236}">
                <a16:creationId xmlns:a16="http://schemas.microsoft.com/office/drawing/2014/main" id="{6906FCDB-6DFE-D56F-BC37-6F5FABEE0C98}"/>
              </a:ext>
            </a:extLst>
          </p:cNvPr>
          <p:cNvPicPr>
            <a:picLocks noChangeAspect="1"/>
          </p:cNvPicPr>
          <p:nvPr/>
        </p:nvPicPr>
        <p:blipFill rotWithShape="1">
          <a:blip r:embed="rId2"/>
          <a:srcRect l="4165" t="3402" r="17897" b="54468"/>
          <a:stretch/>
        </p:blipFill>
        <p:spPr>
          <a:xfrm>
            <a:off x="525942" y="1825625"/>
            <a:ext cx="5701231" cy="3251200"/>
          </a:xfrm>
          <a:prstGeom prst="rect">
            <a:avLst/>
          </a:prstGeom>
        </p:spPr>
      </p:pic>
    </p:spTree>
    <p:extLst>
      <p:ext uri="{BB962C8B-B14F-4D97-AF65-F5344CB8AC3E}">
        <p14:creationId xmlns:p14="http://schemas.microsoft.com/office/powerpoint/2010/main" val="4277138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EDE0A-AE01-541D-1B60-2A6490367BDD}"/>
              </a:ext>
            </a:extLst>
          </p:cNvPr>
          <p:cNvPicPr>
            <a:picLocks noChangeAspect="1"/>
          </p:cNvPicPr>
          <p:nvPr/>
        </p:nvPicPr>
        <p:blipFill>
          <a:blip r:embed="rId2"/>
          <a:stretch>
            <a:fillRect/>
          </a:stretch>
        </p:blipFill>
        <p:spPr>
          <a:xfrm>
            <a:off x="666201" y="288925"/>
            <a:ext cx="7800975" cy="2178734"/>
          </a:xfrm>
          <a:prstGeom prst="rect">
            <a:avLst/>
          </a:prstGeom>
        </p:spPr>
      </p:pic>
      <p:pic>
        <p:nvPicPr>
          <p:cNvPr id="7" name="Picture 6">
            <a:extLst>
              <a:ext uri="{FF2B5EF4-FFF2-40B4-BE49-F238E27FC236}">
                <a16:creationId xmlns:a16="http://schemas.microsoft.com/office/drawing/2014/main" id="{027C0FFC-F191-076E-2A44-74A9877506CD}"/>
              </a:ext>
            </a:extLst>
          </p:cNvPr>
          <p:cNvPicPr>
            <a:picLocks noChangeAspect="1"/>
          </p:cNvPicPr>
          <p:nvPr/>
        </p:nvPicPr>
        <p:blipFill>
          <a:blip r:embed="rId3"/>
          <a:stretch>
            <a:fillRect/>
          </a:stretch>
        </p:blipFill>
        <p:spPr>
          <a:xfrm>
            <a:off x="7867363" y="2182497"/>
            <a:ext cx="4115374" cy="905001"/>
          </a:xfrm>
          <a:prstGeom prst="rect">
            <a:avLst/>
          </a:prstGeom>
        </p:spPr>
      </p:pic>
      <p:pic>
        <p:nvPicPr>
          <p:cNvPr id="9" name="Picture 8">
            <a:extLst>
              <a:ext uri="{FF2B5EF4-FFF2-40B4-BE49-F238E27FC236}">
                <a16:creationId xmlns:a16="http://schemas.microsoft.com/office/drawing/2014/main" id="{D53AEAF4-9992-ABA7-D09F-619D3AB21B21}"/>
              </a:ext>
            </a:extLst>
          </p:cNvPr>
          <p:cNvPicPr>
            <a:picLocks noChangeAspect="1"/>
          </p:cNvPicPr>
          <p:nvPr/>
        </p:nvPicPr>
        <p:blipFill rotWithShape="1">
          <a:blip r:embed="rId4"/>
          <a:srcRect t="4066"/>
          <a:stretch/>
        </p:blipFill>
        <p:spPr>
          <a:xfrm>
            <a:off x="595326" y="2634998"/>
            <a:ext cx="7420524" cy="4223002"/>
          </a:xfrm>
          <a:prstGeom prst="rect">
            <a:avLst/>
          </a:prstGeom>
        </p:spPr>
      </p:pic>
    </p:spTree>
    <p:extLst>
      <p:ext uri="{BB962C8B-B14F-4D97-AF65-F5344CB8AC3E}">
        <p14:creationId xmlns:p14="http://schemas.microsoft.com/office/powerpoint/2010/main" val="3276541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99FBB5-3D32-BCE7-025E-7B4B277902F8}"/>
              </a:ext>
            </a:extLst>
          </p:cNvPr>
          <p:cNvPicPr>
            <a:picLocks noChangeAspect="1"/>
          </p:cNvPicPr>
          <p:nvPr/>
        </p:nvPicPr>
        <p:blipFill rotWithShape="1">
          <a:blip r:embed="rId2"/>
          <a:srcRect l="24115" t="91171"/>
          <a:stretch/>
        </p:blipFill>
        <p:spPr>
          <a:xfrm>
            <a:off x="838200" y="266473"/>
            <a:ext cx="8318523" cy="714601"/>
          </a:xfrm>
          <a:prstGeom prst="rect">
            <a:avLst/>
          </a:prstGeom>
        </p:spPr>
      </p:pic>
      <p:pic>
        <p:nvPicPr>
          <p:cNvPr id="6" name="Picture 5">
            <a:extLst>
              <a:ext uri="{FF2B5EF4-FFF2-40B4-BE49-F238E27FC236}">
                <a16:creationId xmlns:a16="http://schemas.microsoft.com/office/drawing/2014/main" id="{02D14D5E-5B87-741E-4F26-F16A3254E0A5}"/>
              </a:ext>
            </a:extLst>
          </p:cNvPr>
          <p:cNvPicPr>
            <a:picLocks noChangeAspect="1"/>
          </p:cNvPicPr>
          <p:nvPr/>
        </p:nvPicPr>
        <p:blipFill rotWithShape="1">
          <a:blip r:embed="rId2"/>
          <a:srcRect l="17323" t="3242" r="6793" b="11182"/>
          <a:stretch/>
        </p:blipFill>
        <p:spPr>
          <a:xfrm>
            <a:off x="838200" y="1047976"/>
            <a:ext cx="6657975" cy="5543550"/>
          </a:xfrm>
          <a:prstGeom prst="rect">
            <a:avLst/>
          </a:prstGeom>
        </p:spPr>
      </p:pic>
    </p:spTree>
    <p:extLst>
      <p:ext uri="{BB962C8B-B14F-4D97-AF65-F5344CB8AC3E}">
        <p14:creationId xmlns:p14="http://schemas.microsoft.com/office/powerpoint/2010/main" val="18838169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3C547-7557-C316-6E70-F75454BB6C81}"/>
              </a:ext>
            </a:extLst>
          </p:cNvPr>
          <p:cNvPicPr>
            <a:picLocks noChangeAspect="1"/>
          </p:cNvPicPr>
          <p:nvPr/>
        </p:nvPicPr>
        <p:blipFill>
          <a:blip r:embed="rId2"/>
          <a:stretch>
            <a:fillRect/>
          </a:stretch>
        </p:blipFill>
        <p:spPr>
          <a:xfrm>
            <a:off x="540122" y="273756"/>
            <a:ext cx="8125959" cy="1962424"/>
          </a:xfrm>
          <a:prstGeom prst="rect">
            <a:avLst/>
          </a:prstGeom>
        </p:spPr>
      </p:pic>
      <p:pic>
        <p:nvPicPr>
          <p:cNvPr id="9" name="Picture 8">
            <a:extLst>
              <a:ext uri="{FF2B5EF4-FFF2-40B4-BE49-F238E27FC236}">
                <a16:creationId xmlns:a16="http://schemas.microsoft.com/office/drawing/2014/main" id="{CE6D7FD6-E215-ABE3-9F85-9578D591E94E}"/>
              </a:ext>
            </a:extLst>
          </p:cNvPr>
          <p:cNvPicPr>
            <a:picLocks noChangeAspect="1"/>
          </p:cNvPicPr>
          <p:nvPr/>
        </p:nvPicPr>
        <p:blipFill>
          <a:blip r:embed="rId3"/>
          <a:stretch>
            <a:fillRect/>
          </a:stretch>
        </p:blipFill>
        <p:spPr>
          <a:xfrm>
            <a:off x="428112" y="2583617"/>
            <a:ext cx="7354326" cy="3991532"/>
          </a:xfrm>
          <a:prstGeom prst="rect">
            <a:avLst/>
          </a:prstGeom>
        </p:spPr>
      </p:pic>
      <p:pic>
        <p:nvPicPr>
          <p:cNvPr id="7" name="Picture 6">
            <a:extLst>
              <a:ext uri="{FF2B5EF4-FFF2-40B4-BE49-F238E27FC236}">
                <a16:creationId xmlns:a16="http://schemas.microsoft.com/office/drawing/2014/main" id="{3EA89AB8-65BE-8F24-A713-DE12C1474B5A}"/>
              </a:ext>
            </a:extLst>
          </p:cNvPr>
          <p:cNvPicPr>
            <a:picLocks noChangeAspect="1"/>
          </p:cNvPicPr>
          <p:nvPr/>
        </p:nvPicPr>
        <p:blipFill>
          <a:blip r:embed="rId4"/>
          <a:stretch>
            <a:fillRect/>
          </a:stretch>
        </p:blipFill>
        <p:spPr>
          <a:xfrm>
            <a:off x="5867400" y="2236180"/>
            <a:ext cx="6203578" cy="678914"/>
          </a:xfrm>
          <a:prstGeom prst="rect">
            <a:avLst/>
          </a:prstGeom>
        </p:spPr>
      </p:pic>
    </p:spTree>
    <p:extLst>
      <p:ext uri="{BB962C8B-B14F-4D97-AF65-F5344CB8AC3E}">
        <p14:creationId xmlns:p14="http://schemas.microsoft.com/office/powerpoint/2010/main" val="2553374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F1945B-C5F6-887B-C981-CE5B9306781C}"/>
              </a:ext>
            </a:extLst>
          </p:cNvPr>
          <p:cNvPicPr>
            <a:picLocks noChangeAspect="1"/>
          </p:cNvPicPr>
          <p:nvPr/>
        </p:nvPicPr>
        <p:blipFill>
          <a:blip r:embed="rId2"/>
          <a:stretch>
            <a:fillRect/>
          </a:stretch>
        </p:blipFill>
        <p:spPr>
          <a:xfrm>
            <a:off x="198916" y="144227"/>
            <a:ext cx="7944959" cy="3543795"/>
          </a:xfrm>
          <a:prstGeom prst="rect">
            <a:avLst/>
          </a:prstGeom>
        </p:spPr>
      </p:pic>
      <p:pic>
        <p:nvPicPr>
          <p:cNvPr id="7" name="Picture 6">
            <a:extLst>
              <a:ext uri="{FF2B5EF4-FFF2-40B4-BE49-F238E27FC236}">
                <a16:creationId xmlns:a16="http://schemas.microsoft.com/office/drawing/2014/main" id="{77C5780D-E598-7B20-4DCE-218528B21759}"/>
              </a:ext>
            </a:extLst>
          </p:cNvPr>
          <p:cNvPicPr>
            <a:picLocks noChangeAspect="1"/>
          </p:cNvPicPr>
          <p:nvPr/>
        </p:nvPicPr>
        <p:blipFill rotWithShape="1">
          <a:blip r:embed="rId3"/>
          <a:srcRect l="8292" r="10387"/>
          <a:stretch/>
        </p:blipFill>
        <p:spPr>
          <a:xfrm>
            <a:off x="8143875" y="325228"/>
            <a:ext cx="4067175" cy="3362794"/>
          </a:xfrm>
          <a:prstGeom prst="rect">
            <a:avLst/>
          </a:prstGeom>
        </p:spPr>
      </p:pic>
      <p:pic>
        <p:nvPicPr>
          <p:cNvPr id="9" name="Picture 8">
            <a:extLst>
              <a:ext uri="{FF2B5EF4-FFF2-40B4-BE49-F238E27FC236}">
                <a16:creationId xmlns:a16="http://schemas.microsoft.com/office/drawing/2014/main" id="{2D28723D-32BD-D01D-D0D8-8F9647A939C7}"/>
              </a:ext>
            </a:extLst>
          </p:cNvPr>
          <p:cNvPicPr>
            <a:picLocks noChangeAspect="1"/>
          </p:cNvPicPr>
          <p:nvPr/>
        </p:nvPicPr>
        <p:blipFill>
          <a:blip r:embed="rId4"/>
          <a:stretch>
            <a:fillRect/>
          </a:stretch>
        </p:blipFill>
        <p:spPr>
          <a:xfrm>
            <a:off x="2776074" y="4033797"/>
            <a:ext cx="6639852" cy="581106"/>
          </a:xfrm>
          <a:prstGeom prst="rect">
            <a:avLst/>
          </a:prstGeom>
        </p:spPr>
      </p:pic>
    </p:spTree>
    <p:extLst>
      <p:ext uri="{BB962C8B-B14F-4D97-AF65-F5344CB8AC3E}">
        <p14:creationId xmlns:p14="http://schemas.microsoft.com/office/powerpoint/2010/main" val="18546916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318FC4B-4926-0B8E-D955-EF2DBE72AB7E}"/>
              </a:ext>
            </a:extLst>
          </p:cNvPr>
          <p:cNvPicPr>
            <a:picLocks noChangeAspect="1"/>
          </p:cNvPicPr>
          <p:nvPr/>
        </p:nvPicPr>
        <p:blipFill rotWithShape="1">
          <a:blip r:embed="rId2"/>
          <a:srcRect t="8119"/>
          <a:stretch/>
        </p:blipFill>
        <p:spPr>
          <a:xfrm>
            <a:off x="905479" y="3891576"/>
            <a:ext cx="10381042" cy="1354375"/>
          </a:xfrm>
          <a:prstGeom prst="rect">
            <a:avLst/>
          </a:prstGeom>
        </p:spPr>
      </p:pic>
      <p:pic>
        <p:nvPicPr>
          <p:cNvPr id="3" name="Picture 2">
            <a:extLst>
              <a:ext uri="{FF2B5EF4-FFF2-40B4-BE49-F238E27FC236}">
                <a16:creationId xmlns:a16="http://schemas.microsoft.com/office/drawing/2014/main" id="{D37817CA-2D7B-1342-B6B3-A018A989856A}"/>
              </a:ext>
            </a:extLst>
          </p:cNvPr>
          <p:cNvPicPr>
            <a:picLocks noChangeAspect="1"/>
          </p:cNvPicPr>
          <p:nvPr/>
        </p:nvPicPr>
        <p:blipFill>
          <a:blip r:embed="rId3"/>
          <a:stretch>
            <a:fillRect/>
          </a:stretch>
        </p:blipFill>
        <p:spPr>
          <a:xfrm>
            <a:off x="2492199" y="5276296"/>
            <a:ext cx="7207598" cy="562015"/>
          </a:xfrm>
          <a:prstGeom prst="rect">
            <a:avLst/>
          </a:prstGeom>
        </p:spPr>
      </p:pic>
      <p:pic>
        <p:nvPicPr>
          <p:cNvPr id="6" name="Picture 5">
            <a:extLst>
              <a:ext uri="{FF2B5EF4-FFF2-40B4-BE49-F238E27FC236}">
                <a16:creationId xmlns:a16="http://schemas.microsoft.com/office/drawing/2014/main" id="{AB5291CE-8AB6-0186-ED27-600AE7A31477}"/>
              </a:ext>
            </a:extLst>
          </p:cNvPr>
          <p:cNvPicPr>
            <a:picLocks noChangeAspect="1"/>
          </p:cNvPicPr>
          <p:nvPr/>
        </p:nvPicPr>
        <p:blipFill>
          <a:blip r:embed="rId4"/>
          <a:stretch>
            <a:fillRect/>
          </a:stretch>
        </p:blipFill>
        <p:spPr>
          <a:xfrm>
            <a:off x="643467" y="839165"/>
            <a:ext cx="10905066" cy="2741057"/>
          </a:xfrm>
          <a:prstGeom prst="rect">
            <a:avLst/>
          </a:prstGeom>
        </p:spPr>
      </p:pic>
      <p:pic>
        <p:nvPicPr>
          <p:cNvPr id="8" name="Picture 7">
            <a:extLst>
              <a:ext uri="{FF2B5EF4-FFF2-40B4-BE49-F238E27FC236}">
                <a16:creationId xmlns:a16="http://schemas.microsoft.com/office/drawing/2014/main" id="{1A411000-E453-6309-9B3F-E3018C976AE9}"/>
              </a:ext>
            </a:extLst>
          </p:cNvPr>
          <p:cNvPicPr>
            <a:picLocks noChangeAspect="1"/>
          </p:cNvPicPr>
          <p:nvPr/>
        </p:nvPicPr>
        <p:blipFill>
          <a:blip r:embed="rId5"/>
          <a:stretch>
            <a:fillRect/>
          </a:stretch>
        </p:blipFill>
        <p:spPr>
          <a:xfrm>
            <a:off x="3645809" y="5368078"/>
            <a:ext cx="4900378" cy="650755"/>
          </a:xfrm>
          <a:prstGeom prst="rect">
            <a:avLst/>
          </a:prstGeom>
        </p:spPr>
      </p:pic>
    </p:spTree>
    <p:extLst>
      <p:ext uri="{BB962C8B-B14F-4D97-AF65-F5344CB8AC3E}">
        <p14:creationId xmlns:p14="http://schemas.microsoft.com/office/powerpoint/2010/main" val="5979021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E270F7-657E-F32D-7767-0EF69D20FF57}"/>
              </a:ext>
            </a:extLst>
          </p:cNvPr>
          <p:cNvPicPr>
            <a:picLocks noChangeAspect="1"/>
          </p:cNvPicPr>
          <p:nvPr/>
        </p:nvPicPr>
        <p:blipFill>
          <a:blip r:embed="rId2"/>
          <a:stretch>
            <a:fillRect/>
          </a:stretch>
        </p:blipFill>
        <p:spPr>
          <a:xfrm>
            <a:off x="803274" y="365125"/>
            <a:ext cx="7715036" cy="1137104"/>
          </a:xfrm>
          <a:prstGeom prst="rect">
            <a:avLst/>
          </a:prstGeom>
        </p:spPr>
      </p:pic>
      <p:pic>
        <p:nvPicPr>
          <p:cNvPr id="7" name="Picture 6">
            <a:extLst>
              <a:ext uri="{FF2B5EF4-FFF2-40B4-BE49-F238E27FC236}">
                <a16:creationId xmlns:a16="http://schemas.microsoft.com/office/drawing/2014/main" id="{E3AF34F5-5591-4D2B-3668-E724A9C6BE8E}"/>
              </a:ext>
            </a:extLst>
          </p:cNvPr>
          <p:cNvPicPr>
            <a:picLocks noChangeAspect="1"/>
          </p:cNvPicPr>
          <p:nvPr/>
        </p:nvPicPr>
        <p:blipFill rotWithShape="1">
          <a:blip r:embed="rId3"/>
          <a:srcRect b="53633"/>
          <a:stretch/>
        </p:blipFill>
        <p:spPr>
          <a:xfrm>
            <a:off x="504695" y="1334278"/>
            <a:ext cx="6402026" cy="1694672"/>
          </a:xfrm>
          <a:prstGeom prst="rect">
            <a:avLst/>
          </a:prstGeom>
        </p:spPr>
      </p:pic>
      <p:pic>
        <p:nvPicPr>
          <p:cNvPr id="9" name="Picture 8">
            <a:extLst>
              <a:ext uri="{FF2B5EF4-FFF2-40B4-BE49-F238E27FC236}">
                <a16:creationId xmlns:a16="http://schemas.microsoft.com/office/drawing/2014/main" id="{93F325B3-2A65-73A7-DC00-8963306F408C}"/>
              </a:ext>
            </a:extLst>
          </p:cNvPr>
          <p:cNvPicPr>
            <a:picLocks noChangeAspect="1"/>
          </p:cNvPicPr>
          <p:nvPr/>
        </p:nvPicPr>
        <p:blipFill>
          <a:blip r:embed="rId4"/>
          <a:stretch>
            <a:fillRect/>
          </a:stretch>
        </p:blipFill>
        <p:spPr>
          <a:xfrm>
            <a:off x="893292" y="3196901"/>
            <a:ext cx="9983593" cy="3610479"/>
          </a:xfrm>
          <a:prstGeom prst="rect">
            <a:avLst/>
          </a:prstGeom>
        </p:spPr>
      </p:pic>
      <p:pic>
        <p:nvPicPr>
          <p:cNvPr id="10" name="Picture 9">
            <a:extLst>
              <a:ext uri="{FF2B5EF4-FFF2-40B4-BE49-F238E27FC236}">
                <a16:creationId xmlns:a16="http://schemas.microsoft.com/office/drawing/2014/main" id="{49CC17D2-34FB-7670-4963-EF09CF76BBB6}"/>
              </a:ext>
            </a:extLst>
          </p:cNvPr>
          <p:cNvPicPr>
            <a:picLocks noChangeAspect="1"/>
          </p:cNvPicPr>
          <p:nvPr/>
        </p:nvPicPr>
        <p:blipFill rotWithShape="1">
          <a:blip r:embed="rId3"/>
          <a:srcRect t="48195"/>
          <a:stretch/>
        </p:blipFill>
        <p:spPr>
          <a:xfrm>
            <a:off x="5533118" y="1502229"/>
            <a:ext cx="6402026" cy="1893426"/>
          </a:xfrm>
          <a:prstGeom prst="rect">
            <a:avLst/>
          </a:prstGeom>
        </p:spPr>
      </p:pic>
    </p:spTree>
    <p:extLst>
      <p:ext uri="{BB962C8B-B14F-4D97-AF65-F5344CB8AC3E}">
        <p14:creationId xmlns:p14="http://schemas.microsoft.com/office/powerpoint/2010/main" val="1430816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B32BC-DF0F-5630-A2DA-5199BC108C27}"/>
              </a:ext>
            </a:extLst>
          </p:cNvPr>
          <p:cNvPicPr>
            <a:picLocks noChangeAspect="1"/>
          </p:cNvPicPr>
          <p:nvPr/>
        </p:nvPicPr>
        <p:blipFill>
          <a:blip r:embed="rId2"/>
          <a:stretch>
            <a:fillRect/>
          </a:stretch>
        </p:blipFill>
        <p:spPr>
          <a:xfrm>
            <a:off x="580255" y="334050"/>
            <a:ext cx="5727239" cy="642954"/>
          </a:xfrm>
          <a:prstGeom prst="rect">
            <a:avLst/>
          </a:prstGeom>
        </p:spPr>
      </p:pic>
      <p:pic>
        <p:nvPicPr>
          <p:cNvPr id="7" name="Picture 6">
            <a:extLst>
              <a:ext uri="{FF2B5EF4-FFF2-40B4-BE49-F238E27FC236}">
                <a16:creationId xmlns:a16="http://schemas.microsoft.com/office/drawing/2014/main" id="{12595AF0-78C4-CD95-6D0D-030B58A93C16}"/>
              </a:ext>
            </a:extLst>
          </p:cNvPr>
          <p:cNvPicPr>
            <a:picLocks noChangeAspect="1"/>
          </p:cNvPicPr>
          <p:nvPr/>
        </p:nvPicPr>
        <p:blipFill rotWithShape="1">
          <a:blip r:embed="rId3"/>
          <a:srcRect r="36952"/>
          <a:stretch/>
        </p:blipFill>
        <p:spPr>
          <a:xfrm>
            <a:off x="494522" y="1164650"/>
            <a:ext cx="6624735" cy="3210373"/>
          </a:xfrm>
          <a:prstGeom prst="rect">
            <a:avLst/>
          </a:prstGeom>
        </p:spPr>
      </p:pic>
      <p:pic>
        <p:nvPicPr>
          <p:cNvPr id="9" name="Picture 8">
            <a:extLst>
              <a:ext uri="{FF2B5EF4-FFF2-40B4-BE49-F238E27FC236}">
                <a16:creationId xmlns:a16="http://schemas.microsoft.com/office/drawing/2014/main" id="{791E9D19-CF6F-2396-5728-EEF88A968D7C}"/>
              </a:ext>
            </a:extLst>
          </p:cNvPr>
          <p:cNvPicPr>
            <a:picLocks noChangeAspect="1"/>
          </p:cNvPicPr>
          <p:nvPr/>
        </p:nvPicPr>
        <p:blipFill rotWithShape="1">
          <a:blip r:embed="rId4"/>
          <a:srcRect l="14785" t="8632" r="8587" b="106"/>
          <a:stretch/>
        </p:blipFill>
        <p:spPr>
          <a:xfrm>
            <a:off x="7202552" y="1164650"/>
            <a:ext cx="4989448" cy="3053820"/>
          </a:xfrm>
          <a:prstGeom prst="rect">
            <a:avLst/>
          </a:prstGeom>
        </p:spPr>
      </p:pic>
      <p:pic>
        <p:nvPicPr>
          <p:cNvPr id="11" name="Picture 10">
            <a:extLst>
              <a:ext uri="{FF2B5EF4-FFF2-40B4-BE49-F238E27FC236}">
                <a16:creationId xmlns:a16="http://schemas.microsoft.com/office/drawing/2014/main" id="{6DD158E3-6D3C-B351-82E4-31B07501BE78}"/>
              </a:ext>
            </a:extLst>
          </p:cNvPr>
          <p:cNvPicPr>
            <a:picLocks noChangeAspect="1"/>
          </p:cNvPicPr>
          <p:nvPr/>
        </p:nvPicPr>
        <p:blipFill>
          <a:blip r:embed="rId5"/>
          <a:stretch>
            <a:fillRect/>
          </a:stretch>
        </p:blipFill>
        <p:spPr>
          <a:xfrm>
            <a:off x="313547" y="4431134"/>
            <a:ext cx="7154053" cy="1793151"/>
          </a:xfrm>
          <a:prstGeom prst="rect">
            <a:avLst/>
          </a:prstGeom>
        </p:spPr>
      </p:pic>
      <p:pic>
        <p:nvPicPr>
          <p:cNvPr id="13" name="Picture 12">
            <a:extLst>
              <a:ext uri="{FF2B5EF4-FFF2-40B4-BE49-F238E27FC236}">
                <a16:creationId xmlns:a16="http://schemas.microsoft.com/office/drawing/2014/main" id="{BBF0EA67-81B0-F40A-E722-1AA13236E043}"/>
              </a:ext>
            </a:extLst>
          </p:cNvPr>
          <p:cNvPicPr>
            <a:picLocks noChangeAspect="1"/>
          </p:cNvPicPr>
          <p:nvPr/>
        </p:nvPicPr>
        <p:blipFill>
          <a:blip r:embed="rId6"/>
          <a:stretch>
            <a:fillRect/>
          </a:stretch>
        </p:blipFill>
        <p:spPr>
          <a:xfrm>
            <a:off x="3305632" y="5414155"/>
            <a:ext cx="7044145" cy="1243820"/>
          </a:xfrm>
          <a:prstGeom prst="rect">
            <a:avLst/>
          </a:prstGeom>
        </p:spPr>
      </p:pic>
      <p:pic>
        <p:nvPicPr>
          <p:cNvPr id="15" name="Picture 14">
            <a:extLst>
              <a:ext uri="{FF2B5EF4-FFF2-40B4-BE49-F238E27FC236}">
                <a16:creationId xmlns:a16="http://schemas.microsoft.com/office/drawing/2014/main" id="{2817FADE-EDDB-3D8A-50E3-EEC6F12C5EB3}"/>
              </a:ext>
            </a:extLst>
          </p:cNvPr>
          <p:cNvPicPr>
            <a:picLocks noChangeAspect="1"/>
          </p:cNvPicPr>
          <p:nvPr/>
        </p:nvPicPr>
        <p:blipFill rotWithShape="1">
          <a:blip r:embed="rId7"/>
          <a:srcRect l="34911" t="9289"/>
          <a:stretch/>
        </p:blipFill>
        <p:spPr>
          <a:xfrm>
            <a:off x="8279459" y="6224285"/>
            <a:ext cx="3598994" cy="333854"/>
          </a:xfrm>
          <a:prstGeom prst="rect">
            <a:avLst/>
          </a:prstGeom>
        </p:spPr>
      </p:pic>
    </p:spTree>
    <p:extLst>
      <p:ext uri="{BB962C8B-B14F-4D97-AF65-F5344CB8AC3E}">
        <p14:creationId xmlns:p14="http://schemas.microsoft.com/office/powerpoint/2010/main" val="21343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1228-CD95-5015-6DEE-372F20899A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EF029F-5D77-FDA2-A083-26B49703CE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E27616D-D103-2931-DD29-721FA5C34A1C}"/>
              </a:ext>
            </a:extLst>
          </p:cNvPr>
          <p:cNvPicPr>
            <a:picLocks noChangeAspect="1"/>
          </p:cNvPicPr>
          <p:nvPr/>
        </p:nvPicPr>
        <p:blipFill>
          <a:blip r:embed="rId2"/>
          <a:stretch>
            <a:fillRect/>
          </a:stretch>
        </p:blipFill>
        <p:spPr>
          <a:xfrm>
            <a:off x="563630" y="150726"/>
            <a:ext cx="11064740" cy="3598970"/>
          </a:xfrm>
          <a:prstGeom prst="rect">
            <a:avLst/>
          </a:prstGeom>
        </p:spPr>
      </p:pic>
    </p:spTree>
    <p:extLst>
      <p:ext uri="{BB962C8B-B14F-4D97-AF65-F5344CB8AC3E}">
        <p14:creationId xmlns:p14="http://schemas.microsoft.com/office/powerpoint/2010/main" val="2674186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8B59D8-357D-DAFA-9B22-B6F760DAB3BF}"/>
              </a:ext>
            </a:extLst>
          </p:cNvPr>
          <p:cNvPicPr>
            <a:picLocks noChangeAspect="1"/>
          </p:cNvPicPr>
          <p:nvPr/>
        </p:nvPicPr>
        <p:blipFill>
          <a:blip r:embed="rId2"/>
          <a:stretch>
            <a:fillRect/>
          </a:stretch>
        </p:blipFill>
        <p:spPr>
          <a:xfrm>
            <a:off x="827940" y="1007285"/>
            <a:ext cx="10536120" cy="1857634"/>
          </a:xfrm>
          <a:prstGeom prst="rect">
            <a:avLst/>
          </a:prstGeom>
        </p:spPr>
      </p:pic>
      <p:pic>
        <p:nvPicPr>
          <p:cNvPr id="7" name="Picture 6">
            <a:extLst>
              <a:ext uri="{FF2B5EF4-FFF2-40B4-BE49-F238E27FC236}">
                <a16:creationId xmlns:a16="http://schemas.microsoft.com/office/drawing/2014/main" id="{4F708FCA-B5AB-BB9D-9CAF-6D9454AA964A}"/>
              </a:ext>
            </a:extLst>
          </p:cNvPr>
          <p:cNvPicPr>
            <a:picLocks noChangeAspect="1"/>
          </p:cNvPicPr>
          <p:nvPr/>
        </p:nvPicPr>
        <p:blipFill>
          <a:blip r:embed="rId3"/>
          <a:stretch>
            <a:fillRect/>
          </a:stretch>
        </p:blipFill>
        <p:spPr>
          <a:xfrm>
            <a:off x="838200" y="365125"/>
            <a:ext cx="7278116" cy="533474"/>
          </a:xfrm>
          <a:prstGeom prst="rect">
            <a:avLst/>
          </a:prstGeom>
        </p:spPr>
      </p:pic>
      <p:sp>
        <p:nvSpPr>
          <p:cNvPr id="9" name="TextBox 8">
            <a:extLst>
              <a:ext uri="{FF2B5EF4-FFF2-40B4-BE49-F238E27FC236}">
                <a16:creationId xmlns:a16="http://schemas.microsoft.com/office/drawing/2014/main" id="{4B86A113-7ED0-1E95-4E66-77943E47FA7A}"/>
              </a:ext>
            </a:extLst>
          </p:cNvPr>
          <p:cNvSpPr txBox="1"/>
          <p:nvPr/>
        </p:nvSpPr>
        <p:spPr>
          <a:xfrm>
            <a:off x="709127" y="3429000"/>
            <a:ext cx="10654933" cy="2677656"/>
          </a:xfrm>
          <a:prstGeom prst="rect">
            <a:avLst/>
          </a:prstGeom>
          <a:noFill/>
        </p:spPr>
        <p:txBody>
          <a:bodyPr wrap="square">
            <a:spAutoFit/>
          </a:bodyPr>
          <a:lstStyle/>
          <a:p>
            <a:pPr marL="285750" indent="-285750" algn="l">
              <a:buFont typeface="Arial" panose="020B0604020202020204" pitchFamily="34" charset="0"/>
              <a:buChar char="•"/>
            </a:pPr>
            <a:r>
              <a:rPr lang="en-US" sz="2400" dirty="0">
                <a:solidFill>
                  <a:srgbClr val="231F20"/>
                </a:solidFill>
                <a:latin typeface="Times New Roman" panose="02020603050405020304" pitchFamily="18" charset="0"/>
                <a:cs typeface="Times New Roman" panose="02020603050405020304" pitchFamily="18" charset="0"/>
              </a:rPr>
              <a:t>Saving subproblem solutions comes with a cost: the additional memory needed to store solutions. Dynamic programming thus serves as an example of a time-memory trade-off.</a:t>
            </a:r>
          </a:p>
          <a:p>
            <a:pPr marL="285750" indent="-285750" algn="l">
              <a:buFont typeface="Arial" panose="020B0604020202020204" pitchFamily="34" charset="0"/>
              <a:buChar char="•"/>
            </a:pPr>
            <a:endParaRPr lang="en-US" sz="2400" dirty="0">
              <a:solidFill>
                <a:srgbClr val="231F2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dirty="0">
                <a:solidFill>
                  <a:srgbClr val="231F20"/>
                </a:solidFill>
                <a:latin typeface="Times New Roman" panose="02020603050405020304" pitchFamily="18" charset="0"/>
                <a:cs typeface="Times New Roman" panose="02020603050405020304" pitchFamily="18" charset="0"/>
              </a:rPr>
              <a:t>A dynamic-programming approach runs in polynomial time when the number of distinct subproblems involved is polynomial in the input size and you can solve each such subproblem in polynomial time.</a:t>
            </a:r>
          </a:p>
        </p:txBody>
      </p:sp>
    </p:spTree>
    <p:extLst>
      <p:ext uri="{BB962C8B-B14F-4D97-AF65-F5344CB8AC3E}">
        <p14:creationId xmlns:p14="http://schemas.microsoft.com/office/powerpoint/2010/main" val="631467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717756-49B0-6F52-497C-56E502D172E2}"/>
              </a:ext>
            </a:extLst>
          </p:cNvPr>
          <p:cNvPicPr>
            <a:picLocks noChangeAspect="1"/>
          </p:cNvPicPr>
          <p:nvPr/>
        </p:nvPicPr>
        <p:blipFill>
          <a:blip r:embed="rId2"/>
          <a:stretch>
            <a:fillRect/>
          </a:stretch>
        </p:blipFill>
        <p:spPr>
          <a:xfrm>
            <a:off x="693838" y="85253"/>
            <a:ext cx="10204318" cy="2489525"/>
          </a:xfrm>
          <a:prstGeom prst="rect">
            <a:avLst/>
          </a:prstGeom>
        </p:spPr>
      </p:pic>
      <p:pic>
        <p:nvPicPr>
          <p:cNvPr id="7" name="Picture 6">
            <a:extLst>
              <a:ext uri="{FF2B5EF4-FFF2-40B4-BE49-F238E27FC236}">
                <a16:creationId xmlns:a16="http://schemas.microsoft.com/office/drawing/2014/main" id="{5F145A9B-9B13-32F9-B4CA-6AFC5CBA07E4}"/>
              </a:ext>
            </a:extLst>
          </p:cNvPr>
          <p:cNvPicPr>
            <a:picLocks noChangeAspect="1"/>
          </p:cNvPicPr>
          <p:nvPr/>
        </p:nvPicPr>
        <p:blipFill>
          <a:blip r:embed="rId3"/>
          <a:stretch>
            <a:fillRect/>
          </a:stretch>
        </p:blipFill>
        <p:spPr>
          <a:xfrm>
            <a:off x="693838" y="2574778"/>
            <a:ext cx="9945525" cy="2790790"/>
          </a:xfrm>
          <a:prstGeom prst="rect">
            <a:avLst/>
          </a:prstGeom>
        </p:spPr>
      </p:pic>
      <p:sp>
        <p:nvSpPr>
          <p:cNvPr id="9" name="TextBox 8">
            <a:extLst>
              <a:ext uri="{FF2B5EF4-FFF2-40B4-BE49-F238E27FC236}">
                <a16:creationId xmlns:a16="http://schemas.microsoft.com/office/drawing/2014/main" id="{A51527AF-8C2D-F472-4358-1F4295767F52}"/>
              </a:ext>
            </a:extLst>
          </p:cNvPr>
          <p:cNvSpPr txBox="1"/>
          <p:nvPr/>
        </p:nvSpPr>
        <p:spPr>
          <a:xfrm>
            <a:off x="693838" y="5444130"/>
            <a:ext cx="10437582" cy="1323439"/>
          </a:xfrm>
          <a:prstGeom prst="rect">
            <a:avLst/>
          </a:prstGeom>
          <a:noFill/>
        </p:spPr>
        <p:txBody>
          <a:bodyPr wrap="square">
            <a:spAutoFit/>
          </a:bodyPr>
          <a:lstStyle/>
          <a:p>
            <a:pPr algn="l"/>
            <a:r>
              <a:rPr lang="en-US" sz="2000" b="0" i="0" u="none" strike="noStrike" baseline="0" dirty="0">
                <a:solidFill>
                  <a:srgbClr val="231F20"/>
                </a:solidFill>
                <a:latin typeface="Times New Roman" panose="02020603050405020304" pitchFamily="18" charset="0"/>
                <a:cs typeface="Times New Roman" panose="02020603050405020304" pitchFamily="18" charset="0"/>
              </a:rPr>
              <a:t>These two approaches yield algorithms with the same asymptotic running time, except in unusual circumstances where the </a:t>
            </a:r>
            <a:r>
              <a:rPr lang="en-US" sz="2000" b="1" i="0" u="none" strike="noStrike" baseline="0" dirty="0">
                <a:solidFill>
                  <a:srgbClr val="231F20"/>
                </a:solidFill>
                <a:latin typeface="Times New Roman" panose="02020603050405020304" pitchFamily="18" charset="0"/>
                <a:cs typeface="Times New Roman" panose="02020603050405020304" pitchFamily="18" charset="0"/>
              </a:rPr>
              <a:t>top-down approach does not actually recurse to examine all possible subproblems</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a:t>
            </a:r>
            <a:r>
              <a:rPr lang="en-US" sz="2000" b="1" i="0" u="none" strike="noStrike" baseline="0" dirty="0">
                <a:solidFill>
                  <a:srgbClr val="231F20"/>
                </a:solidFill>
                <a:latin typeface="Times New Roman" panose="02020603050405020304" pitchFamily="18" charset="0"/>
                <a:cs typeface="Times New Roman" panose="02020603050405020304" pitchFamily="18" charset="0"/>
              </a:rPr>
              <a:t>The bottom-up approach often has much better constant factors, since it has lower overhead for procedure calls.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2077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005B11-06E6-F5F0-F8DE-3CACCA2F28D1}"/>
              </a:ext>
            </a:extLst>
          </p:cNvPr>
          <p:cNvPicPr>
            <a:picLocks noChangeAspect="1"/>
          </p:cNvPicPr>
          <p:nvPr/>
        </p:nvPicPr>
        <p:blipFill>
          <a:blip r:embed="rId2"/>
          <a:stretch>
            <a:fillRect/>
          </a:stretch>
        </p:blipFill>
        <p:spPr>
          <a:xfrm>
            <a:off x="1674520" y="643467"/>
            <a:ext cx="884296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1205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E1E4B6-0A7C-FD4D-2098-5BC021B278EC}"/>
              </a:ext>
            </a:extLst>
          </p:cNvPr>
          <p:cNvPicPr>
            <a:picLocks noChangeAspect="1"/>
          </p:cNvPicPr>
          <p:nvPr/>
        </p:nvPicPr>
        <p:blipFill>
          <a:blip r:embed="rId2"/>
          <a:stretch>
            <a:fillRect/>
          </a:stretch>
        </p:blipFill>
        <p:spPr>
          <a:xfrm>
            <a:off x="643467" y="1452456"/>
            <a:ext cx="10905066" cy="395308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582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FDAF1F-F2FC-C5CC-99E1-64A80595587E}"/>
              </a:ext>
            </a:extLst>
          </p:cNvPr>
          <p:cNvPicPr>
            <a:picLocks noChangeAspect="1"/>
          </p:cNvPicPr>
          <p:nvPr/>
        </p:nvPicPr>
        <p:blipFill>
          <a:blip r:embed="rId2"/>
          <a:stretch>
            <a:fillRect/>
          </a:stretch>
        </p:blipFill>
        <p:spPr>
          <a:xfrm>
            <a:off x="304464" y="132500"/>
            <a:ext cx="8745170" cy="581106"/>
          </a:xfrm>
          <a:prstGeom prst="rect">
            <a:avLst/>
          </a:prstGeom>
        </p:spPr>
      </p:pic>
      <p:pic>
        <p:nvPicPr>
          <p:cNvPr id="9" name="Picture 8">
            <a:extLst>
              <a:ext uri="{FF2B5EF4-FFF2-40B4-BE49-F238E27FC236}">
                <a16:creationId xmlns:a16="http://schemas.microsoft.com/office/drawing/2014/main" id="{21416EDD-ED4C-D56F-8552-1E3DC520E172}"/>
              </a:ext>
            </a:extLst>
          </p:cNvPr>
          <p:cNvPicPr>
            <a:picLocks noChangeAspect="1"/>
          </p:cNvPicPr>
          <p:nvPr/>
        </p:nvPicPr>
        <p:blipFill>
          <a:blip r:embed="rId3"/>
          <a:stretch>
            <a:fillRect/>
          </a:stretch>
        </p:blipFill>
        <p:spPr>
          <a:xfrm>
            <a:off x="980426" y="3698912"/>
            <a:ext cx="8810261" cy="1896533"/>
          </a:xfrm>
          <a:prstGeom prst="rect">
            <a:avLst/>
          </a:prstGeom>
        </p:spPr>
      </p:pic>
      <p:pic>
        <p:nvPicPr>
          <p:cNvPr id="11" name="Picture 10">
            <a:extLst>
              <a:ext uri="{FF2B5EF4-FFF2-40B4-BE49-F238E27FC236}">
                <a16:creationId xmlns:a16="http://schemas.microsoft.com/office/drawing/2014/main" id="{F52E11BC-6EFE-DE24-5490-86B56142E8E6}"/>
              </a:ext>
            </a:extLst>
          </p:cNvPr>
          <p:cNvPicPr>
            <a:picLocks noChangeAspect="1"/>
          </p:cNvPicPr>
          <p:nvPr/>
        </p:nvPicPr>
        <p:blipFill>
          <a:blip r:embed="rId4"/>
          <a:stretch>
            <a:fillRect/>
          </a:stretch>
        </p:blipFill>
        <p:spPr>
          <a:xfrm>
            <a:off x="1024449" y="1344385"/>
            <a:ext cx="9878804" cy="2438740"/>
          </a:xfrm>
          <a:prstGeom prst="rect">
            <a:avLst/>
          </a:prstGeom>
        </p:spPr>
      </p:pic>
      <p:pic>
        <p:nvPicPr>
          <p:cNvPr id="13" name="Picture 12">
            <a:extLst>
              <a:ext uri="{FF2B5EF4-FFF2-40B4-BE49-F238E27FC236}">
                <a16:creationId xmlns:a16="http://schemas.microsoft.com/office/drawing/2014/main" id="{C94D6EF8-9283-9B6D-B02B-E45F7042343F}"/>
              </a:ext>
            </a:extLst>
          </p:cNvPr>
          <p:cNvPicPr>
            <a:picLocks noChangeAspect="1"/>
          </p:cNvPicPr>
          <p:nvPr/>
        </p:nvPicPr>
        <p:blipFill>
          <a:blip r:embed="rId5"/>
          <a:stretch>
            <a:fillRect/>
          </a:stretch>
        </p:blipFill>
        <p:spPr>
          <a:xfrm>
            <a:off x="570261" y="1304657"/>
            <a:ext cx="5191850" cy="428685"/>
          </a:xfrm>
          <a:prstGeom prst="rect">
            <a:avLst/>
          </a:prstGeom>
        </p:spPr>
      </p:pic>
      <p:pic>
        <p:nvPicPr>
          <p:cNvPr id="15" name="Picture 14">
            <a:extLst>
              <a:ext uri="{FF2B5EF4-FFF2-40B4-BE49-F238E27FC236}">
                <a16:creationId xmlns:a16="http://schemas.microsoft.com/office/drawing/2014/main" id="{16B81EE0-FB8A-C49A-7788-2B1912815D32}"/>
              </a:ext>
            </a:extLst>
          </p:cNvPr>
          <p:cNvPicPr>
            <a:picLocks noChangeAspect="1"/>
          </p:cNvPicPr>
          <p:nvPr/>
        </p:nvPicPr>
        <p:blipFill>
          <a:blip r:embed="rId6"/>
          <a:stretch>
            <a:fillRect/>
          </a:stretch>
        </p:blipFill>
        <p:spPr>
          <a:xfrm>
            <a:off x="942728" y="5303897"/>
            <a:ext cx="8106906" cy="962159"/>
          </a:xfrm>
          <a:prstGeom prst="rect">
            <a:avLst/>
          </a:prstGeom>
        </p:spPr>
      </p:pic>
      <p:pic>
        <p:nvPicPr>
          <p:cNvPr id="17" name="Picture 16">
            <a:extLst>
              <a:ext uri="{FF2B5EF4-FFF2-40B4-BE49-F238E27FC236}">
                <a16:creationId xmlns:a16="http://schemas.microsoft.com/office/drawing/2014/main" id="{70B78B59-B3A5-5E49-A1DF-D3C64E0E4D4F}"/>
              </a:ext>
            </a:extLst>
          </p:cNvPr>
          <p:cNvPicPr>
            <a:picLocks noChangeAspect="1"/>
          </p:cNvPicPr>
          <p:nvPr/>
        </p:nvPicPr>
        <p:blipFill>
          <a:blip r:embed="rId7"/>
          <a:stretch>
            <a:fillRect/>
          </a:stretch>
        </p:blipFill>
        <p:spPr>
          <a:xfrm>
            <a:off x="1024449" y="6139699"/>
            <a:ext cx="6125430" cy="543001"/>
          </a:xfrm>
          <a:prstGeom prst="rect">
            <a:avLst/>
          </a:prstGeom>
        </p:spPr>
      </p:pic>
      <p:pic>
        <p:nvPicPr>
          <p:cNvPr id="19" name="Picture 18">
            <a:extLst>
              <a:ext uri="{FF2B5EF4-FFF2-40B4-BE49-F238E27FC236}">
                <a16:creationId xmlns:a16="http://schemas.microsoft.com/office/drawing/2014/main" id="{3DC68047-8C7A-CF8D-29BC-12DDA729FFAF}"/>
              </a:ext>
            </a:extLst>
          </p:cNvPr>
          <p:cNvPicPr>
            <a:picLocks noChangeAspect="1"/>
          </p:cNvPicPr>
          <p:nvPr/>
        </p:nvPicPr>
        <p:blipFill>
          <a:blip r:embed="rId8"/>
          <a:stretch>
            <a:fillRect/>
          </a:stretch>
        </p:blipFill>
        <p:spPr>
          <a:xfrm>
            <a:off x="917973" y="599083"/>
            <a:ext cx="9688277" cy="647790"/>
          </a:xfrm>
          <a:prstGeom prst="rect">
            <a:avLst/>
          </a:prstGeom>
        </p:spPr>
      </p:pic>
    </p:spTree>
    <p:extLst>
      <p:ext uri="{BB962C8B-B14F-4D97-AF65-F5344CB8AC3E}">
        <p14:creationId xmlns:p14="http://schemas.microsoft.com/office/powerpoint/2010/main" val="27547649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B27C38-AA2D-E108-3C45-A54577D95320}"/>
              </a:ext>
            </a:extLst>
          </p:cNvPr>
          <p:cNvPicPr>
            <a:picLocks noChangeAspect="1"/>
          </p:cNvPicPr>
          <p:nvPr/>
        </p:nvPicPr>
        <p:blipFill>
          <a:blip r:embed="rId2"/>
          <a:stretch>
            <a:fillRect/>
          </a:stretch>
        </p:blipFill>
        <p:spPr>
          <a:xfrm>
            <a:off x="838200" y="296256"/>
            <a:ext cx="9030960" cy="2886478"/>
          </a:xfrm>
          <a:prstGeom prst="rect">
            <a:avLst/>
          </a:prstGeom>
        </p:spPr>
      </p:pic>
      <p:pic>
        <p:nvPicPr>
          <p:cNvPr id="7" name="Picture 6">
            <a:extLst>
              <a:ext uri="{FF2B5EF4-FFF2-40B4-BE49-F238E27FC236}">
                <a16:creationId xmlns:a16="http://schemas.microsoft.com/office/drawing/2014/main" id="{EE9A0AC6-77CE-9937-AC5B-B3B97A61E8F4}"/>
              </a:ext>
            </a:extLst>
          </p:cNvPr>
          <p:cNvPicPr>
            <a:picLocks noChangeAspect="1"/>
          </p:cNvPicPr>
          <p:nvPr/>
        </p:nvPicPr>
        <p:blipFill rotWithShape="1">
          <a:blip r:embed="rId3"/>
          <a:srcRect t="7858"/>
          <a:stretch/>
        </p:blipFill>
        <p:spPr>
          <a:xfrm>
            <a:off x="675062" y="3180582"/>
            <a:ext cx="10431331" cy="3326758"/>
          </a:xfrm>
          <a:prstGeom prst="rect">
            <a:avLst/>
          </a:prstGeom>
        </p:spPr>
      </p:pic>
    </p:spTree>
    <p:extLst>
      <p:ext uri="{BB962C8B-B14F-4D97-AF65-F5344CB8AC3E}">
        <p14:creationId xmlns:p14="http://schemas.microsoft.com/office/powerpoint/2010/main" val="3837805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2C0651E-08A0-DF30-E936-0862141BC886}"/>
              </a:ext>
            </a:extLst>
          </p:cNvPr>
          <p:cNvPicPr>
            <a:picLocks noChangeAspect="1"/>
          </p:cNvPicPr>
          <p:nvPr/>
        </p:nvPicPr>
        <p:blipFill>
          <a:blip r:embed="rId2"/>
          <a:stretch>
            <a:fillRect/>
          </a:stretch>
        </p:blipFill>
        <p:spPr>
          <a:xfrm>
            <a:off x="1691995" y="643467"/>
            <a:ext cx="8808009"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82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9A471EA-4B8C-3CD2-806B-D66478CDD415}"/>
              </a:ext>
            </a:extLst>
          </p:cNvPr>
          <p:cNvPicPr>
            <a:picLocks noGrp="1" noChangeAspect="1"/>
          </p:cNvPicPr>
          <p:nvPr>
            <p:ph idx="1"/>
          </p:nvPr>
        </p:nvPicPr>
        <p:blipFill>
          <a:blip r:embed="rId2"/>
          <a:stretch>
            <a:fillRect/>
          </a:stretch>
        </p:blipFill>
        <p:spPr>
          <a:xfrm>
            <a:off x="643467" y="1288880"/>
            <a:ext cx="10905066" cy="428023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2839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A2204B-3857-4BAA-3393-BBA40DF47C83}"/>
              </a:ext>
            </a:extLst>
          </p:cNvPr>
          <p:cNvPicPr>
            <a:picLocks noChangeAspect="1"/>
          </p:cNvPicPr>
          <p:nvPr/>
        </p:nvPicPr>
        <p:blipFill>
          <a:blip r:embed="rId2"/>
          <a:stretch>
            <a:fillRect/>
          </a:stretch>
        </p:blipFill>
        <p:spPr>
          <a:xfrm>
            <a:off x="1426806" y="643467"/>
            <a:ext cx="5655761" cy="733818"/>
          </a:xfrm>
          <a:prstGeom prst="rect">
            <a:avLst/>
          </a:prstGeom>
        </p:spPr>
      </p:pic>
      <p:pic>
        <p:nvPicPr>
          <p:cNvPr id="7" name="Picture 6">
            <a:extLst>
              <a:ext uri="{FF2B5EF4-FFF2-40B4-BE49-F238E27FC236}">
                <a16:creationId xmlns:a16="http://schemas.microsoft.com/office/drawing/2014/main" id="{16C2274E-577C-696E-AE39-28F325116945}"/>
              </a:ext>
            </a:extLst>
          </p:cNvPr>
          <p:cNvPicPr>
            <a:picLocks noChangeAspect="1"/>
          </p:cNvPicPr>
          <p:nvPr/>
        </p:nvPicPr>
        <p:blipFill>
          <a:blip r:embed="rId3"/>
          <a:stretch>
            <a:fillRect/>
          </a:stretch>
        </p:blipFill>
        <p:spPr>
          <a:xfrm>
            <a:off x="8176977" y="1367240"/>
            <a:ext cx="2666292" cy="1939121"/>
          </a:xfrm>
          <a:prstGeom prst="rect">
            <a:avLst/>
          </a:prstGeom>
        </p:spPr>
      </p:pic>
      <p:pic>
        <p:nvPicPr>
          <p:cNvPr id="9" name="Picture 8">
            <a:extLst>
              <a:ext uri="{FF2B5EF4-FFF2-40B4-BE49-F238E27FC236}">
                <a16:creationId xmlns:a16="http://schemas.microsoft.com/office/drawing/2014/main" id="{A857BFD3-EB2B-021E-6F39-CB116FECE376}"/>
              </a:ext>
            </a:extLst>
          </p:cNvPr>
          <p:cNvPicPr>
            <a:picLocks noChangeAspect="1"/>
          </p:cNvPicPr>
          <p:nvPr/>
        </p:nvPicPr>
        <p:blipFill>
          <a:blip r:embed="rId4"/>
          <a:stretch>
            <a:fillRect/>
          </a:stretch>
        </p:blipFill>
        <p:spPr>
          <a:xfrm>
            <a:off x="1426806" y="1367240"/>
            <a:ext cx="6440654" cy="1939121"/>
          </a:xfrm>
          <a:prstGeom prst="rect">
            <a:avLst/>
          </a:prstGeom>
        </p:spPr>
      </p:pic>
      <p:pic>
        <p:nvPicPr>
          <p:cNvPr id="13" name="Picture 12">
            <a:extLst>
              <a:ext uri="{FF2B5EF4-FFF2-40B4-BE49-F238E27FC236}">
                <a16:creationId xmlns:a16="http://schemas.microsoft.com/office/drawing/2014/main" id="{DE8D6B3E-27FE-BCFD-029F-EDA76D4394FD}"/>
              </a:ext>
            </a:extLst>
          </p:cNvPr>
          <p:cNvPicPr>
            <a:picLocks noChangeAspect="1"/>
          </p:cNvPicPr>
          <p:nvPr/>
        </p:nvPicPr>
        <p:blipFill>
          <a:blip r:embed="rId5"/>
          <a:stretch>
            <a:fillRect/>
          </a:stretch>
        </p:blipFill>
        <p:spPr>
          <a:xfrm>
            <a:off x="1348731" y="3657169"/>
            <a:ext cx="8517494" cy="1516203"/>
          </a:xfrm>
          <a:prstGeom prst="rect">
            <a:avLst/>
          </a:prstGeom>
        </p:spPr>
      </p:pic>
      <p:pic>
        <p:nvPicPr>
          <p:cNvPr id="17" name="Picture 16">
            <a:extLst>
              <a:ext uri="{FF2B5EF4-FFF2-40B4-BE49-F238E27FC236}">
                <a16:creationId xmlns:a16="http://schemas.microsoft.com/office/drawing/2014/main" id="{BAD26692-407A-48A8-ABAF-B163A4523663}"/>
              </a:ext>
            </a:extLst>
          </p:cNvPr>
          <p:cNvPicPr>
            <a:picLocks noChangeAspect="1"/>
          </p:cNvPicPr>
          <p:nvPr/>
        </p:nvPicPr>
        <p:blipFill>
          <a:blip r:embed="rId6"/>
          <a:stretch>
            <a:fillRect/>
          </a:stretch>
        </p:blipFill>
        <p:spPr>
          <a:xfrm>
            <a:off x="1426806" y="4924142"/>
            <a:ext cx="7755950" cy="851513"/>
          </a:xfrm>
          <a:prstGeom prst="rect">
            <a:avLst/>
          </a:prstGeom>
        </p:spPr>
      </p:pic>
    </p:spTree>
    <p:extLst>
      <p:ext uri="{BB962C8B-B14F-4D97-AF65-F5344CB8AC3E}">
        <p14:creationId xmlns:p14="http://schemas.microsoft.com/office/powerpoint/2010/main" val="17845238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7A7A6C-85FC-80CE-4DAD-EBBAFFD3B402}"/>
              </a:ext>
            </a:extLst>
          </p:cNvPr>
          <p:cNvPicPr>
            <a:picLocks noChangeAspect="1"/>
          </p:cNvPicPr>
          <p:nvPr/>
        </p:nvPicPr>
        <p:blipFill>
          <a:blip r:embed="rId2"/>
          <a:stretch>
            <a:fillRect/>
          </a:stretch>
        </p:blipFill>
        <p:spPr>
          <a:xfrm>
            <a:off x="643467" y="729721"/>
            <a:ext cx="9632324" cy="5398558"/>
          </a:xfrm>
          <a:prstGeom prst="rect">
            <a:avLst/>
          </a:prstGeom>
        </p:spPr>
      </p:pic>
      <p:pic>
        <p:nvPicPr>
          <p:cNvPr id="7" name="Picture 6">
            <a:extLst>
              <a:ext uri="{FF2B5EF4-FFF2-40B4-BE49-F238E27FC236}">
                <a16:creationId xmlns:a16="http://schemas.microsoft.com/office/drawing/2014/main" id="{DCC027A3-CFBA-9087-8D92-9884D46B4A5A}"/>
              </a:ext>
            </a:extLst>
          </p:cNvPr>
          <p:cNvPicPr>
            <a:picLocks noChangeAspect="1"/>
          </p:cNvPicPr>
          <p:nvPr/>
        </p:nvPicPr>
        <p:blipFill>
          <a:blip r:embed="rId3"/>
          <a:stretch>
            <a:fillRect/>
          </a:stretch>
        </p:blipFill>
        <p:spPr>
          <a:xfrm>
            <a:off x="7354804" y="787418"/>
            <a:ext cx="3328695" cy="497391"/>
          </a:xfrm>
          <a:prstGeom prst="rect">
            <a:avLst/>
          </a:prstGeom>
        </p:spPr>
      </p:pic>
      <p:pic>
        <p:nvPicPr>
          <p:cNvPr id="9" name="Picture 8">
            <a:extLst>
              <a:ext uri="{FF2B5EF4-FFF2-40B4-BE49-F238E27FC236}">
                <a16:creationId xmlns:a16="http://schemas.microsoft.com/office/drawing/2014/main" id="{8EF52CF1-E5AD-CC69-25CD-A9178A3033E2}"/>
              </a:ext>
            </a:extLst>
          </p:cNvPr>
          <p:cNvPicPr>
            <a:picLocks noChangeAspect="1"/>
          </p:cNvPicPr>
          <p:nvPr/>
        </p:nvPicPr>
        <p:blipFill>
          <a:blip r:embed="rId4"/>
          <a:stretch>
            <a:fillRect/>
          </a:stretch>
        </p:blipFill>
        <p:spPr>
          <a:xfrm>
            <a:off x="7354804" y="1284809"/>
            <a:ext cx="4193729" cy="304672"/>
          </a:xfrm>
          <a:prstGeom prst="rect">
            <a:avLst/>
          </a:prstGeom>
        </p:spPr>
      </p:pic>
    </p:spTree>
    <p:extLst>
      <p:ext uri="{BB962C8B-B14F-4D97-AF65-F5344CB8AC3E}">
        <p14:creationId xmlns:p14="http://schemas.microsoft.com/office/powerpoint/2010/main" val="195526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930D-F6EC-554E-E2ED-57F4F81726A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3A818E0-09A5-C06E-CBAD-C6C819F39AB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7511E32-E6DE-9E24-6B73-9107B0A24C6C}"/>
              </a:ext>
            </a:extLst>
          </p:cNvPr>
          <p:cNvPicPr>
            <a:picLocks noChangeAspect="1"/>
          </p:cNvPicPr>
          <p:nvPr/>
        </p:nvPicPr>
        <p:blipFill>
          <a:blip r:embed="rId3"/>
          <a:stretch>
            <a:fillRect/>
          </a:stretch>
        </p:blipFill>
        <p:spPr>
          <a:xfrm>
            <a:off x="1749272" y="2106979"/>
            <a:ext cx="8834133" cy="3930441"/>
          </a:xfrm>
          <a:prstGeom prst="rect">
            <a:avLst/>
          </a:prstGeom>
        </p:spPr>
      </p:pic>
      <p:pic>
        <p:nvPicPr>
          <p:cNvPr id="7" name="Picture 6">
            <a:extLst>
              <a:ext uri="{FF2B5EF4-FFF2-40B4-BE49-F238E27FC236}">
                <a16:creationId xmlns:a16="http://schemas.microsoft.com/office/drawing/2014/main" id="{27476CF8-C712-FAF6-6518-85F5300AF5A8}"/>
              </a:ext>
            </a:extLst>
          </p:cNvPr>
          <p:cNvPicPr>
            <a:picLocks noChangeAspect="1"/>
          </p:cNvPicPr>
          <p:nvPr/>
        </p:nvPicPr>
        <p:blipFill>
          <a:blip r:embed="rId4"/>
          <a:stretch>
            <a:fillRect/>
          </a:stretch>
        </p:blipFill>
        <p:spPr>
          <a:xfrm>
            <a:off x="339283" y="365125"/>
            <a:ext cx="11330809" cy="2109274"/>
          </a:xfrm>
          <a:prstGeom prst="rect">
            <a:avLst/>
          </a:prstGeom>
        </p:spPr>
      </p:pic>
    </p:spTree>
    <p:extLst>
      <p:ext uri="{BB962C8B-B14F-4D97-AF65-F5344CB8AC3E}">
        <p14:creationId xmlns:p14="http://schemas.microsoft.com/office/powerpoint/2010/main" val="8918274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C148FA0F-8292-18F0-10D4-03FE0A77B1B9}"/>
              </a:ext>
            </a:extLst>
          </p:cNvPr>
          <p:cNvPicPr>
            <a:picLocks noGrp="1" noChangeAspect="1"/>
          </p:cNvPicPr>
          <p:nvPr>
            <p:ph idx="1"/>
          </p:nvPr>
        </p:nvPicPr>
        <p:blipFill rotWithShape="1">
          <a:blip r:embed="rId2"/>
          <a:srcRect r="5315" b="-1"/>
          <a:stretch/>
        </p:blipFill>
        <p:spPr>
          <a:xfrm>
            <a:off x="20" y="1282"/>
            <a:ext cx="12191980" cy="6856718"/>
          </a:xfrm>
          <a:prstGeom prst="rect">
            <a:avLst/>
          </a:prstGeom>
        </p:spPr>
      </p:pic>
    </p:spTree>
    <p:extLst>
      <p:ext uri="{BB962C8B-B14F-4D97-AF65-F5344CB8AC3E}">
        <p14:creationId xmlns:p14="http://schemas.microsoft.com/office/powerpoint/2010/main" val="21579065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DF3909-A889-6AC8-615E-D487C6264621}"/>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Greedy Technique</a:t>
            </a:r>
          </a:p>
        </p:txBody>
      </p:sp>
      <p:sp>
        <p:nvSpPr>
          <p:cNvPr id="14" name="Rectangle: Rounded Corners 13">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BD5360-76B5-6A2E-D5C7-81BCAA8E1F7B}"/>
              </a:ext>
            </a:extLst>
          </p:cNvPr>
          <p:cNvSpPr>
            <a:spLocks/>
          </p:cNvSpPr>
          <p:nvPr/>
        </p:nvSpPr>
        <p:spPr>
          <a:xfrm>
            <a:off x="838200" y="1800911"/>
            <a:ext cx="10515600" cy="4351338"/>
          </a:xfrm>
          <a:prstGeom prst="rect">
            <a:avLst/>
          </a:prstGeom>
        </p:spPr>
        <p:txBody>
          <a:bodyPr>
            <a:normAutofit/>
          </a:bodyPr>
          <a:lstStyle/>
          <a:p>
            <a:pPr>
              <a:spcAft>
                <a:spcPts val="600"/>
              </a:spcAft>
            </a:pPr>
            <a:r>
              <a:rPr lang="en-US" sz="2400" kern="1200">
                <a:solidFill>
                  <a:srgbClr val="231F20"/>
                </a:solidFill>
                <a:latin typeface="NVGAXR_Times-Roman"/>
                <a:ea typeface="+mn-ea"/>
                <a:cs typeface="+mn-cs"/>
              </a:rPr>
              <a:t>A </a:t>
            </a:r>
            <a:r>
              <a:rPr lang="en-US" sz="2400" b="1" i="1" kern="1200">
                <a:solidFill>
                  <a:srgbClr val="005E8F"/>
                </a:solidFill>
                <a:latin typeface="GSNUBM_Times-BoldItalic"/>
                <a:ea typeface="+mn-ea"/>
                <a:cs typeface="+mn-cs"/>
              </a:rPr>
              <a:t>greedy algorithm </a:t>
            </a:r>
            <a:r>
              <a:rPr lang="en-US" sz="2400" kern="1200">
                <a:solidFill>
                  <a:srgbClr val="231F20"/>
                </a:solidFill>
                <a:latin typeface="RQRPVA_Times-Roman"/>
                <a:ea typeface="+mn-ea"/>
                <a:cs typeface="+mn-cs"/>
              </a:rPr>
              <a:t>always makes the choice that looks best at the moment. That is, it makes a locally optimal choice in the hope that this choice leads to a globally optimal solution</a:t>
            </a:r>
            <a:endParaRPr lang="en-US" sz="3600"/>
          </a:p>
        </p:txBody>
      </p:sp>
      <p:pic>
        <p:nvPicPr>
          <p:cNvPr id="5" name="Picture 4">
            <a:extLst>
              <a:ext uri="{FF2B5EF4-FFF2-40B4-BE49-F238E27FC236}">
                <a16:creationId xmlns:a16="http://schemas.microsoft.com/office/drawing/2014/main" id="{6289B9AC-10CD-E606-7BE3-16D94F5B9718}"/>
              </a:ext>
            </a:extLst>
          </p:cNvPr>
          <p:cNvPicPr>
            <a:picLocks noChangeAspect="1"/>
          </p:cNvPicPr>
          <p:nvPr/>
        </p:nvPicPr>
        <p:blipFill>
          <a:blip r:embed="rId2"/>
          <a:stretch>
            <a:fillRect/>
          </a:stretch>
        </p:blipFill>
        <p:spPr>
          <a:xfrm>
            <a:off x="1397691" y="2988843"/>
            <a:ext cx="9116697" cy="1286054"/>
          </a:xfrm>
          <a:prstGeom prst="rect">
            <a:avLst/>
          </a:prstGeom>
        </p:spPr>
      </p:pic>
      <p:sp>
        <p:nvSpPr>
          <p:cNvPr id="7" name="TextBox 6">
            <a:extLst>
              <a:ext uri="{FF2B5EF4-FFF2-40B4-BE49-F238E27FC236}">
                <a16:creationId xmlns:a16="http://schemas.microsoft.com/office/drawing/2014/main" id="{BD92B632-B2EF-99B9-5D5F-4A58C0811F1A}"/>
              </a:ext>
            </a:extLst>
          </p:cNvPr>
          <p:cNvSpPr txBox="1"/>
          <p:nvPr/>
        </p:nvSpPr>
        <p:spPr>
          <a:xfrm>
            <a:off x="996043" y="4859630"/>
            <a:ext cx="9351606" cy="784830"/>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2000" b="1" kern="1200">
                <a:solidFill>
                  <a:srgbClr val="B30000"/>
                </a:solidFill>
                <a:latin typeface="RQRPVA_Times-Roman"/>
                <a:ea typeface="+mn-ea"/>
                <a:cs typeface="+mn-cs"/>
              </a:rPr>
              <a:t>Dynamic programming, which solves the subproblems bef</a:t>
            </a:r>
            <a:r>
              <a:rPr lang="en-US" sz="2000" b="1" kern="1200">
                <a:solidFill>
                  <a:srgbClr val="B30000"/>
                </a:solidFill>
                <a:latin typeface="NVGAXR_Times-Roman"/>
                <a:ea typeface="+mn-ea"/>
                <a:cs typeface="+mn-cs"/>
              </a:rPr>
              <a:t>ore making the first</a:t>
            </a:r>
          </a:p>
          <a:p>
            <a:pPr marL="342900" indent="-342900">
              <a:spcAft>
                <a:spcPts val="600"/>
              </a:spcAft>
              <a:buFont typeface="Arial" panose="020B0604020202020204" pitchFamily="34" charset="0"/>
              <a:buChar char="•"/>
            </a:pPr>
            <a:r>
              <a:rPr lang="en-US" sz="2000" b="1" kern="1200">
                <a:solidFill>
                  <a:srgbClr val="B30000"/>
                </a:solidFill>
                <a:latin typeface="NVGAXR_Times-Roman"/>
                <a:ea typeface="+mn-ea"/>
                <a:cs typeface="+mn-cs"/>
              </a:rPr>
              <a:t>Greedy algorithm makes its first choice before solv</a:t>
            </a:r>
            <a:r>
              <a:rPr lang="en-US" sz="2000" b="1" kern="1200">
                <a:solidFill>
                  <a:srgbClr val="B30000"/>
                </a:solidFill>
                <a:latin typeface="RQRPVA_Times-Roman"/>
                <a:ea typeface="+mn-ea"/>
                <a:cs typeface="+mn-cs"/>
              </a:rPr>
              <a:t>ing any subproblems.</a:t>
            </a:r>
            <a:endParaRPr lang="en-US" sz="2000" b="1">
              <a:solidFill>
                <a:srgbClr val="FF0000"/>
              </a:solidFill>
            </a:endParaRPr>
          </a:p>
        </p:txBody>
      </p:sp>
    </p:spTree>
    <p:extLst>
      <p:ext uri="{BB962C8B-B14F-4D97-AF65-F5344CB8AC3E}">
        <p14:creationId xmlns:p14="http://schemas.microsoft.com/office/powerpoint/2010/main" val="10146877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0C2227-9494-E0DB-017A-D1455E54F51C}"/>
              </a:ext>
            </a:extLst>
          </p:cNvPr>
          <p:cNvPicPr>
            <a:picLocks noChangeAspect="1"/>
          </p:cNvPicPr>
          <p:nvPr/>
        </p:nvPicPr>
        <p:blipFill>
          <a:blip r:embed="rId2"/>
          <a:stretch>
            <a:fillRect/>
          </a:stretch>
        </p:blipFill>
        <p:spPr>
          <a:xfrm>
            <a:off x="952888" y="643467"/>
            <a:ext cx="10286224" cy="2254137"/>
          </a:xfrm>
          <a:prstGeom prst="rect">
            <a:avLst/>
          </a:prstGeom>
        </p:spPr>
      </p:pic>
      <p:pic>
        <p:nvPicPr>
          <p:cNvPr id="7" name="Picture 6">
            <a:extLst>
              <a:ext uri="{FF2B5EF4-FFF2-40B4-BE49-F238E27FC236}">
                <a16:creationId xmlns:a16="http://schemas.microsoft.com/office/drawing/2014/main" id="{92100E3E-F92F-1FD0-C831-762B4E96C1BA}"/>
              </a:ext>
            </a:extLst>
          </p:cNvPr>
          <p:cNvPicPr>
            <a:picLocks noChangeAspect="1"/>
          </p:cNvPicPr>
          <p:nvPr/>
        </p:nvPicPr>
        <p:blipFill>
          <a:blip r:embed="rId3"/>
          <a:stretch>
            <a:fillRect/>
          </a:stretch>
        </p:blipFill>
        <p:spPr>
          <a:xfrm>
            <a:off x="2181249" y="2961999"/>
            <a:ext cx="6596800" cy="1389285"/>
          </a:xfrm>
          <a:prstGeom prst="rect">
            <a:avLst/>
          </a:prstGeom>
        </p:spPr>
      </p:pic>
      <p:sp>
        <p:nvSpPr>
          <p:cNvPr id="9" name="TextBox 8">
            <a:extLst>
              <a:ext uri="{FF2B5EF4-FFF2-40B4-BE49-F238E27FC236}">
                <a16:creationId xmlns:a16="http://schemas.microsoft.com/office/drawing/2014/main" id="{4AA3FFF6-8F2B-2A71-88F0-34E115761449}"/>
              </a:ext>
            </a:extLst>
          </p:cNvPr>
          <p:cNvSpPr txBox="1"/>
          <p:nvPr/>
        </p:nvSpPr>
        <p:spPr>
          <a:xfrm>
            <a:off x="1437600" y="4415678"/>
            <a:ext cx="9729419" cy="966996"/>
          </a:xfrm>
          <a:prstGeom prst="rect">
            <a:avLst/>
          </a:prstGeom>
          <a:noFill/>
        </p:spPr>
        <p:txBody>
          <a:bodyPr wrap="square">
            <a:spAutoFit/>
          </a:bodyPr>
          <a:lstStyle/>
          <a:p>
            <a:pPr marL="274320" indent="-274320" defTabSz="877824">
              <a:spcAft>
                <a:spcPts val="600"/>
              </a:spcAft>
              <a:buFont typeface="Arial" panose="020B0604020202020204" pitchFamily="34" charset="0"/>
              <a:buChar char="•"/>
            </a:pPr>
            <a:r>
              <a:rPr lang="en-US" sz="1728" kern="1200">
                <a:solidFill>
                  <a:srgbClr val="231F20"/>
                </a:solidFill>
                <a:latin typeface="RQRPVA_Times-Roman"/>
                <a:ea typeface="+mn-ea"/>
                <a:cs typeface="+mn-cs"/>
              </a:rPr>
              <a:t>If you use a </a:t>
            </a:r>
            <a:r>
              <a:rPr lang="en-US" sz="1728" b="1" i="1" kern="1200">
                <a:solidFill>
                  <a:srgbClr val="005E8F"/>
                </a:solidFill>
                <a:latin typeface="NVGAXR_Times-BoldItalic"/>
                <a:ea typeface="+mn-ea"/>
                <a:cs typeface="+mn-cs"/>
              </a:rPr>
              <a:t>fixed-length code</a:t>
            </a:r>
            <a:r>
              <a:rPr lang="en-US" sz="1728" kern="1200">
                <a:solidFill>
                  <a:srgbClr val="231F20"/>
                </a:solidFill>
                <a:latin typeface="RQRPVA_Times-Roman"/>
                <a:ea typeface="+mn-ea"/>
                <a:cs typeface="+mn-cs"/>
              </a:rPr>
              <a:t>, you need ceil(</a:t>
            </a:r>
            <a:r>
              <a:rPr lang="en-US" sz="1728" kern="1200" err="1">
                <a:solidFill>
                  <a:srgbClr val="231F20"/>
                </a:solidFill>
                <a:latin typeface="RQRPVA_Times-Roman"/>
                <a:ea typeface="+mn-ea"/>
                <a:cs typeface="+mn-cs"/>
              </a:rPr>
              <a:t>lg</a:t>
            </a:r>
            <a:r>
              <a:rPr lang="en-US" sz="1728" kern="1200" err="1">
                <a:solidFill>
                  <a:srgbClr val="231F20"/>
                </a:solidFill>
                <a:latin typeface="T3Font_45"/>
                <a:ea typeface="+mn-ea"/>
                <a:cs typeface="+mn-cs"/>
              </a:rPr>
              <a:t>n</a:t>
            </a:r>
            <a:r>
              <a:rPr lang="en-US" sz="1728" kern="1200">
                <a:solidFill>
                  <a:srgbClr val="231F20"/>
                </a:solidFill>
                <a:latin typeface="T3Font_45"/>
                <a:ea typeface="+mn-ea"/>
                <a:cs typeface="+mn-cs"/>
              </a:rPr>
              <a:t>)</a:t>
            </a:r>
            <a:r>
              <a:rPr lang="en-US" sz="1728" kern="1200">
                <a:solidFill>
                  <a:srgbClr val="231F20"/>
                </a:solidFill>
                <a:latin typeface="T3Font_46"/>
                <a:ea typeface="+mn-ea"/>
                <a:cs typeface="+mn-cs"/>
              </a:rPr>
              <a:t> </a:t>
            </a:r>
            <a:r>
              <a:rPr lang="en-US" sz="1728" kern="1200">
                <a:solidFill>
                  <a:srgbClr val="231F20"/>
                </a:solidFill>
                <a:latin typeface="RQRPVA_Times-Roman"/>
                <a:ea typeface="+mn-ea"/>
                <a:cs typeface="+mn-cs"/>
              </a:rPr>
              <a:t>bits to represent </a:t>
            </a:r>
            <a:r>
              <a:rPr lang="en-US" sz="1728" kern="1200">
                <a:solidFill>
                  <a:srgbClr val="231F20"/>
                </a:solidFill>
                <a:latin typeface="T3Font_45"/>
                <a:ea typeface="+mn-ea"/>
                <a:cs typeface="+mn-cs"/>
              </a:rPr>
              <a:t>n </a:t>
            </a:r>
            <a:r>
              <a:rPr lang="en-US" sz="1728" kern="1200">
                <a:solidFill>
                  <a:srgbClr val="231F20"/>
                </a:solidFill>
                <a:latin typeface="T3Font_46"/>
                <a:ea typeface="+mn-ea"/>
                <a:cs typeface="+mn-cs"/>
              </a:rPr>
              <a:t>&gt;= </a:t>
            </a:r>
            <a:r>
              <a:rPr lang="en-US" sz="1728" kern="1200">
                <a:solidFill>
                  <a:srgbClr val="231F20"/>
                </a:solidFill>
                <a:latin typeface="T3Font_45"/>
                <a:ea typeface="+mn-ea"/>
                <a:cs typeface="+mn-cs"/>
              </a:rPr>
              <a:t>2 </a:t>
            </a:r>
            <a:r>
              <a:rPr lang="en-US" sz="1728" kern="1200">
                <a:solidFill>
                  <a:srgbClr val="231F20"/>
                </a:solidFill>
                <a:latin typeface="RQRPVA_Times-Roman"/>
                <a:ea typeface="+mn-ea"/>
                <a:cs typeface="+mn-cs"/>
              </a:rPr>
              <a:t>characters. </a:t>
            </a:r>
          </a:p>
          <a:p>
            <a:pPr marL="274320" indent="-274320" defTabSz="877824">
              <a:spcAft>
                <a:spcPts val="600"/>
              </a:spcAft>
              <a:buFont typeface="Arial" panose="020B0604020202020204" pitchFamily="34" charset="0"/>
              <a:buChar char="•"/>
            </a:pPr>
            <a:r>
              <a:rPr lang="en-US" sz="1728" kern="1200">
                <a:solidFill>
                  <a:srgbClr val="231F20"/>
                </a:solidFill>
                <a:latin typeface="RQRPVA_Times-Roman"/>
                <a:ea typeface="+mn-ea"/>
                <a:cs typeface="+mn-cs"/>
              </a:rPr>
              <a:t>A </a:t>
            </a:r>
            <a:r>
              <a:rPr lang="en-US" sz="1728" b="1" i="1" kern="1200">
                <a:solidFill>
                  <a:srgbClr val="005E8F"/>
                </a:solidFill>
                <a:latin typeface="GSNUBM_Times-BoldItalic"/>
                <a:ea typeface="+mn-ea"/>
                <a:cs typeface="+mn-cs"/>
              </a:rPr>
              <a:t>variable-length code </a:t>
            </a:r>
            <a:r>
              <a:rPr lang="en-US" sz="1728" kern="1200">
                <a:solidFill>
                  <a:srgbClr val="231F20"/>
                </a:solidFill>
                <a:latin typeface="NVGAXR_Times-Roman"/>
                <a:ea typeface="+mn-ea"/>
                <a:cs typeface="+mn-cs"/>
              </a:rPr>
              <a:t>can do considerably better than a fixed-length code. The </a:t>
            </a:r>
            <a:r>
              <a:rPr lang="en-US" sz="1728" kern="1200">
                <a:solidFill>
                  <a:srgbClr val="231F20"/>
                </a:solidFill>
                <a:latin typeface="RQRPVA_Times-Roman"/>
                <a:ea typeface="+mn-ea"/>
                <a:cs typeface="+mn-cs"/>
              </a:rPr>
              <a:t>idea is simple: give frequent characters short codewords and infrequent characters </a:t>
            </a:r>
            <a:r>
              <a:rPr lang="en-US" sz="1728" kern="1200">
                <a:solidFill>
                  <a:srgbClr val="231F20"/>
                </a:solidFill>
                <a:latin typeface="NVGAXR_Times-Roman"/>
                <a:ea typeface="+mn-ea"/>
                <a:cs typeface="+mn-cs"/>
              </a:rPr>
              <a:t>long codewords. </a:t>
            </a:r>
            <a:endParaRPr lang="en-US"/>
          </a:p>
        </p:txBody>
      </p:sp>
      <p:sp>
        <p:nvSpPr>
          <p:cNvPr id="13" name="TextBox 12">
            <a:extLst>
              <a:ext uri="{FF2B5EF4-FFF2-40B4-BE49-F238E27FC236}">
                <a16:creationId xmlns:a16="http://schemas.microsoft.com/office/drawing/2014/main" id="{3124B96A-FEBF-E54D-0D89-E354A6279A03}"/>
              </a:ext>
            </a:extLst>
          </p:cNvPr>
          <p:cNvSpPr txBox="1"/>
          <p:nvPr/>
        </p:nvSpPr>
        <p:spPr>
          <a:xfrm>
            <a:off x="1591548" y="5501129"/>
            <a:ext cx="9212040" cy="713404"/>
          </a:xfrm>
          <a:prstGeom prst="rect">
            <a:avLst/>
          </a:prstGeom>
          <a:noFill/>
        </p:spPr>
        <p:txBody>
          <a:bodyPr wrap="square">
            <a:spAutoFit/>
          </a:bodyPr>
          <a:lstStyle/>
          <a:p>
            <a:pPr defTabSz="877824">
              <a:spcAft>
                <a:spcPts val="600"/>
              </a:spcAft>
            </a:pPr>
            <a:r>
              <a:rPr lang="en-US" sz="1728" kern="1200">
                <a:solidFill>
                  <a:srgbClr val="231F20"/>
                </a:solidFill>
                <a:latin typeface="NVGAXR_Times-Roman"/>
                <a:ea typeface="+mn-ea"/>
                <a:cs typeface="+mn-cs"/>
              </a:rPr>
              <a:t>We consider here only codes in which no codeword is also a prefi</a:t>
            </a:r>
            <a:r>
              <a:rPr lang="en-US" sz="1728" kern="1200">
                <a:solidFill>
                  <a:srgbClr val="231F20"/>
                </a:solidFill>
                <a:latin typeface="RQRPVA_Times-Roman"/>
                <a:ea typeface="+mn-ea"/>
                <a:cs typeface="+mn-cs"/>
              </a:rPr>
              <a:t>x of some other codeword. Such codes are called </a:t>
            </a:r>
            <a:r>
              <a:rPr lang="en-US" sz="2304" b="1" i="1" kern="1200">
                <a:solidFill>
                  <a:srgbClr val="005E8F"/>
                </a:solidFill>
                <a:latin typeface="NVGAXR_Times-BoldItalic"/>
                <a:ea typeface="+mn-ea"/>
                <a:cs typeface="+mn-cs"/>
              </a:rPr>
              <a:t>prefix-free</a:t>
            </a:r>
            <a:r>
              <a:rPr lang="en-US" sz="1728" b="1" i="1" kern="1200">
                <a:solidFill>
                  <a:srgbClr val="005E8F"/>
                </a:solidFill>
                <a:latin typeface="NVGAXR_Times-BoldItalic"/>
                <a:ea typeface="+mn-ea"/>
                <a:cs typeface="+mn-cs"/>
              </a:rPr>
              <a:t> codes</a:t>
            </a:r>
            <a:endParaRPr lang="en-US"/>
          </a:p>
        </p:txBody>
      </p:sp>
    </p:spTree>
    <p:extLst>
      <p:ext uri="{BB962C8B-B14F-4D97-AF65-F5344CB8AC3E}">
        <p14:creationId xmlns:p14="http://schemas.microsoft.com/office/powerpoint/2010/main" val="8193838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196714-E77C-BC3B-2DAD-3A0623FA5848}"/>
              </a:ext>
            </a:extLst>
          </p:cNvPr>
          <p:cNvPicPr>
            <a:picLocks noChangeAspect="1"/>
          </p:cNvPicPr>
          <p:nvPr/>
        </p:nvPicPr>
        <p:blipFill>
          <a:blip r:embed="rId2"/>
          <a:stretch>
            <a:fillRect/>
          </a:stretch>
        </p:blipFill>
        <p:spPr>
          <a:xfrm>
            <a:off x="838200" y="508655"/>
            <a:ext cx="10515600" cy="4149458"/>
          </a:xfrm>
          <a:prstGeom prst="rect">
            <a:avLst/>
          </a:prstGeom>
        </p:spPr>
      </p:pic>
    </p:spTree>
    <p:extLst>
      <p:ext uri="{BB962C8B-B14F-4D97-AF65-F5344CB8AC3E}">
        <p14:creationId xmlns:p14="http://schemas.microsoft.com/office/powerpoint/2010/main" val="39466398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A32D1E-0BF2-1A4A-7EC3-FAED1011F4BC}"/>
              </a:ext>
            </a:extLst>
          </p:cNvPr>
          <p:cNvPicPr>
            <a:picLocks noChangeAspect="1"/>
          </p:cNvPicPr>
          <p:nvPr/>
        </p:nvPicPr>
        <p:blipFill>
          <a:blip r:embed="rId2"/>
          <a:stretch>
            <a:fillRect/>
          </a:stretch>
        </p:blipFill>
        <p:spPr>
          <a:xfrm>
            <a:off x="475361" y="1545820"/>
            <a:ext cx="10097252" cy="4797830"/>
          </a:xfrm>
          <a:prstGeom prst="rect">
            <a:avLst/>
          </a:prstGeom>
        </p:spPr>
      </p:pic>
      <p:pic>
        <p:nvPicPr>
          <p:cNvPr id="7" name="Picture 6">
            <a:extLst>
              <a:ext uri="{FF2B5EF4-FFF2-40B4-BE49-F238E27FC236}">
                <a16:creationId xmlns:a16="http://schemas.microsoft.com/office/drawing/2014/main" id="{F5120652-2E48-89F0-A926-1B5DED3A85FC}"/>
              </a:ext>
            </a:extLst>
          </p:cNvPr>
          <p:cNvPicPr>
            <a:picLocks noChangeAspect="1"/>
          </p:cNvPicPr>
          <p:nvPr/>
        </p:nvPicPr>
        <p:blipFill>
          <a:blip r:embed="rId3"/>
          <a:stretch>
            <a:fillRect/>
          </a:stretch>
        </p:blipFill>
        <p:spPr>
          <a:xfrm>
            <a:off x="3775999" y="698095"/>
            <a:ext cx="8120726" cy="1987419"/>
          </a:xfrm>
          <a:prstGeom prst="rect">
            <a:avLst/>
          </a:prstGeom>
        </p:spPr>
      </p:pic>
    </p:spTree>
    <p:extLst>
      <p:ext uri="{BB962C8B-B14F-4D97-AF65-F5344CB8AC3E}">
        <p14:creationId xmlns:p14="http://schemas.microsoft.com/office/powerpoint/2010/main" val="1744582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F695-20B5-902E-152D-DEC3E38E70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DAA8C5-8DFD-6C68-3EBE-22A432CD74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13DEAB-CD14-9597-482A-E1BD7485623D}"/>
              </a:ext>
            </a:extLst>
          </p:cNvPr>
          <p:cNvPicPr>
            <a:picLocks noChangeAspect="1"/>
          </p:cNvPicPr>
          <p:nvPr/>
        </p:nvPicPr>
        <p:blipFill>
          <a:blip r:embed="rId2"/>
          <a:stretch>
            <a:fillRect/>
          </a:stretch>
        </p:blipFill>
        <p:spPr>
          <a:xfrm>
            <a:off x="265836" y="0"/>
            <a:ext cx="11660327" cy="6858000"/>
          </a:xfrm>
          <a:prstGeom prst="rect">
            <a:avLst/>
          </a:prstGeom>
        </p:spPr>
      </p:pic>
    </p:spTree>
    <p:extLst>
      <p:ext uri="{BB962C8B-B14F-4D97-AF65-F5344CB8AC3E}">
        <p14:creationId xmlns:p14="http://schemas.microsoft.com/office/powerpoint/2010/main" val="967486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1801-9B09-B494-48B6-29F0657D77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3EB03-6EF6-878D-9AAE-E568E605624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06A15D-345B-8982-E4B9-74F853854DDC}"/>
              </a:ext>
            </a:extLst>
          </p:cNvPr>
          <p:cNvPicPr>
            <a:picLocks noChangeAspect="1"/>
          </p:cNvPicPr>
          <p:nvPr/>
        </p:nvPicPr>
        <p:blipFill>
          <a:blip r:embed="rId2"/>
          <a:stretch>
            <a:fillRect/>
          </a:stretch>
        </p:blipFill>
        <p:spPr>
          <a:xfrm>
            <a:off x="-638924" y="1552313"/>
            <a:ext cx="13216639" cy="4624650"/>
          </a:xfrm>
          <a:prstGeom prst="rect">
            <a:avLst/>
          </a:prstGeom>
        </p:spPr>
      </p:pic>
    </p:spTree>
    <p:extLst>
      <p:ext uri="{BB962C8B-B14F-4D97-AF65-F5344CB8AC3E}">
        <p14:creationId xmlns:p14="http://schemas.microsoft.com/office/powerpoint/2010/main" val="36944412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white paper with black text&#10;&#10;Description automatically generated">
            <a:extLst>
              <a:ext uri="{FF2B5EF4-FFF2-40B4-BE49-F238E27FC236}">
                <a16:creationId xmlns:a16="http://schemas.microsoft.com/office/drawing/2014/main" id="{B41E97F1-03BC-8EE8-7259-E9D50689A29F}"/>
              </a:ext>
            </a:extLst>
          </p:cNvPr>
          <p:cNvPicPr>
            <a:picLocks noChangeAspect="1"/>
          </p:cNvPicPr>
          <p:nvPr/>
        </p:nvPicPr>
        <p:blipFill>
          <a:blip r:embed="rId2"/>
          <a:stretch>
            <a:fillRect/>
          </a:stretch>
        </p:blipFill>
        <p:spPr>
          <a:xfrm>
            <a:off x="457200" y="849250"/>
            <a:ext cx="11277600" cy="5159500"/>
          </a:xfrm>
          <a:prstGeom prst="rect">
            <a:avLst/>
          </a:prstGeom>
        </p:spPr>
      </p:pic>
      <p:pic>
        <p:nvPicPr>
          <p:cNvPr id="3" name="Picture 2">
            <a:extLst>
              <a:ext uri="{FF2B5EF4-FFF2-40B4-BE49-F238E27FC236}">
                <a16:creationId xmlns:a16="http://schemas.microsoft.com/office/drawing/2014/main" id="{13172E05-484D-780C-1832-7672366E9120}"/>
              </a:ext>
            </a:extLst>
          </p:cNvPr>
          <p:cNvPicPr>
            <a:picLocks noChangeAspect="1"/>
          </p:cNvPicPr>
          <p:nvPr/>
        </p:nvPicPr>
        <p:blipFill>
          <a:blip r:embed="rId3"/>
          <a:stretch>
            <a:fillRect/>
          </a:stretch>
        </p:blipFill>
        <p:spPr>
          <a:xfrm>
            <a:off x="5252262" y="1027188"/>
            <a:ext cx="4640181" cy="384219"/>
          </a:xfrm>
          <a:prstGeom prst="rect">
            <a:avLst/>
          </a:prstGeom>
        </p:spPr>
      </p:pic>
    </p:spTree>
    <p:extLst>
      <p:ext uri="{BB962C8B-B14F-4D97-AF65-F5344CB8AC3E}">
        <p14:creationId xmlns:p14="http://schemas.microsoft.com/office/powerpoint/2010/main" val="35648451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A7F04DC-065B-379C-A2EC-3F7A739DE7F4}"/>
              </a:ext>
            </a:extLst>
          </p:cNvPr>
          <p:cNvPicPr>
            <a:picLocks noGrp="1" noChangeAspect="1"/>
          </p:cNvPicPr>
          <p:nvPr>
            <p:ph idx="1"/>
          </p:nvPr>
        </p:nvPicPr>
        <p:blipFill>
          <a:blip r:embed="rId2"/>
          <a:stretch>
            <a:fillRect/>
          </a:stretch>
        </p:blipFill>
        <p:spPr>
          <a:xfrm>
            <a:off x="643467" y="1207092"/>
            <a:ext cx="10905066" cy="4443814"/>
          </a:xfrm>
          <a:prstGeom prst="rect">
            <a:avLst/>
          </a:prstGeom>
          <a:ln>
            <a:noFill/>
          </a:ln>
        </p:spPr>
      </p:pic>
    </p:spTree>
    <p:extLst>
      <p:ext uri="{BB962C8B-B14F-4D97-AF65-F5344CB8AC3E}">
        <p14:creationId xmlns:p14="http://schemas.microsoft.com/office/powerpoint/2010/main" val="18901941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55F07D7-3D7D-BDD1-08B0-9D150298C9A2}"/>
              </a:ext>
            </a:extLst>
          </p:cNvPr>
          <p:cNvPicPr>
            <a:picLocks noGrp="1" noChangeAspect="1"/>
          </p:cNvPicPr>
          <p:nvPr>
            <p:ph idx="1"/>
          </p:nvPr>
        </p:nvPicPr>
        <p:blipFill>
          <a:blip r:embed="rId2"/>
          <a:stretch>
            <a:fillRect/>
          </a:stretch>
        </p:blipFill>
        <p:spPr>
          <a:xfrm>
            <a:off x="2657071" y="643467"/>
            <a:ext cx="6877857" cy="5571065"/>
          </a:xfrm>
          <a:prstGeom prst="rect">
            <a:avLst/>
          </a:prstGeom>
          <a:ln>
            <a:noFill/>
          </a:ln>
        </p:spPr>
      </p:pic>
    </p:spTree>
    <p:extLst>
      <p:ext uri="{BB962C8B-B14F-4D97-AF65-F5344CB8AC3E}">
        <p14:creationId xmlns:p14="http://schemas.microsoft.com/office/powerpoint/2010/main" val="984110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44221</TotalTime>
  <Words>1126</Words>
  <Application>Microsoft Office PowerPoint</Application>
  <PresentationFormat>Widescreen</PresentationFormat>
  <Paragraphs>77</Paragraphs>
  <Slides>104</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104</vt:i4>
      </vt:variant>
    </vt:vector>
  </HeadingPairs>
  <TitlesOfParts>
    <vt:vector size="119" baseType="lpstr">
      <vt:lpstr>Aptos</vt:lpstr>
      <vt:lpstr>Arial</vt:lpstr>
      <vt:lpstr>Calibri</vt:lpstr>
      <vt:lpstr>Calibri Light</vt:lpstr>
      <vt:lpstr>GSNUBM_Times-BoldItalic</vt:lpstr>
      <vt:lpstr>MTMI</vt:lpstr>
      <vt:lpstr>NVGAXR_Times-BoldItalic</vt:lpstr>
      <vt:lpstr>NVGAXR_Times-Roman</vt:lpstr>
      <vt:lpstr>RQRPVA_Times-Roman</vt:lpstr>
      <vt:lpstr>T3Font_45</vt:lpstr>
      <vt:lpstr>T3Font_46</vt:lpstr>
      <vt:lpstr>Times New Roman</vt:lpstr>
      <vt:lpstr>TimesTen-Roman</vt:lpstr>
      <vt:lpstr>ZXWUGJ_Times-Italic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Backtracking</vt:lpstr>
      <vt:lpstr>Backtracking</vt:lpstr>
      <vt:lpstr>Branch and Bound</vt:lpstr>
      <vt:lpstr>Principal idea of the branch-and-bound technique.</vt:lpstr>
      <vt:lpstr>PowerPoint Presentation</vt:lpstr>
      <vt:lpstr>Assignment Problem</vt:lpstr>
      <vt:lpstr>Lower bound:</vt:lpstr>
      <vt:lpstr>PowerPoint Presentation</vt:lpstr>
      <vt:lpstr>PowerPoint Presentation</vt:lpstr>
      <vt:lpstr>PowerPoint Presentation</vt:lpstr>
      <vt:lpstr>Knapsack Problem</vt:lpstr>
      <vt:lpstr>PowerPoint Presentation</vt:lpstr>
      <vt:lpstr>PowerPoint Presentation</vt:lpstr>
      <vt:lpstr>Travelling Salesperson Problem</vt:lpstr>
      <vt:lpstr>PowerPoint Presentation</vt:lpstr>
      <vt:lpstr>PowerPoint Presentation</vt:lpstr>
      <vt:lpstr>Dynamic Programming</vt:lpstr>
      <vt:lpstr>Fibonacci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Greedy Technique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Drakhshan Bokhat</dc:creator>
  <cp:lastModifiedBy>Drakhshan Bokhat</cp:lastModifiedBy>
  <cp:revision>44</cp:revision>
  <dcterms:created xsi:type="dcterms:W3CDTF">2024-01-23T04:45:57Z</dcterms:created>
  <dcterms:modified xsi:type="dcterms:W3CDTF">2025-05-02T06:24:07Z</dcterms:modified>
</cp:coreProperties>
</file>